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67" r:id="rId4"/>
    <p:sldId id="268" r:id="rId5"/>
    <p:sldId id="269" r:id="rId6"/>
    <p:sldId id="272" r:id="rId7"/>
    <p:sldId id="273" r:id="rId8"/>
    <p:sldId id="271" r:id="rId9"/>
    <p:sldId id="277" r:id="rId10"/>
    <p:sldId id="270" r:id="rId11"/>
    <p:sldId id="276" r:id="rId12"/>
    <p:sldId id="27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77560" autoAdjust="0"/>
  </p:normalViewPr>
  <p:slideViewPr>
    <p:cSldViewPr snapToGrid="0">
      <p:cViewPr varScale="1">
        <p:scale>
          <a:sx n="86" d="100"/>
          <a:sy n="86" d="100"/>
        </p:scale>
        <p:origin x="22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C689B-9394-4C77-ADB8-9936BE539B61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653F-1B16-4539-B462-01A33D742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DV </a:t>
            </a:r>
            <a:r>
              <a:rPr lang="en-US" dirty="0" err="1" smtClean="0"/>
              <a:t>Inf</a:t>
            </a:r>
            <a:r>
              <a:rPr lang="en-US" dirty="0" smtClean="0"/>
              <a:t>: Document level</a:t>
            </a:r>
          </a:p>
          <a:p>
            <a:r>
              <a:rPr lang="en-US" dirty="0" smtClean="0"/>
              <a:t>DV Sum: Word level</a:t>
            </a:r>
          </a:p>
          <a:p>
            <a:r>
              <a:rPr lang="en-US" smtClean="0"/>
              <a:t>LDA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7653F-1B16-4539-B462-01A33D742E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DV </a:t>
            </a:r>
            <a:r>
              <a:rPr lang="en-US" dirty="0" err="1" smtClean="0"/>
              <a:t>Inf</a:t>
            </a:r>
            <a:r>
              <a:rPr lang="en-US" dirty="0" smtClean="0"/>
              <a:t>: Document level</a:t>
            </a:r>
          </a:p>
          <a:p>
            <a:r>
              <a:rPr lang="en-US" dirty="0" smtClean="0"/>
              <a:t>DV Sum: Word level</a:t>
            </a:r>
          </a:p>
          <a:p>
            <a:r>
              <a:rPr lang="en-US" dirty="0" smtClean="0"/>
              <a:t>LDA</a:t>
            </a:r>
          </a:p>
          <a:p>
            <a:endParaRPr lang="en-US" dirty="0" smtClean="0"/>
          </a:p>
          <a:p>
            <a:r>
              <a:rPr lang="en-US" dirty="0" smtClean="0"/>
              <a:t>MRR: Higher and flatter is better</a:t>
            </a:r>
          </a:p>
          <a:p>
            <a:endParaRPr lang="en-US" dirty="0" smtClean="0"/>
          </a:p>
          <a:p>
            <a:r>
              <a:rPr lang="en-US" dirty="0" smtClean="0"/>
              <a:t>Accuracy Result: Generally better, need to investigate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7653F-1B16-4539-B462-01A33D742E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39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9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6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215901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>
            <a:noAutofit/>
          </a:bodyPr>
          <a:lstStyle/>
          <a:p>
            <a:pPr algn="ctr" defTabSz="91418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2" descr="ABB2logo RGB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7132638" y="6390482"/>
            <a:ext cx="1120776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15901" y="4228626"/>
            <a:ext cx="8712200" cy="1961456"/>
          </a:xfrm>
          <a:prstGeom prst="rect">
            <a:avLst/>
          </a:prstGeom>
        </p:spPr>
        <p:txBody>
          <a:bodyPr lIns="143965" tIns="0" rIns="0" bIns="0" anchor="t" anchorCtr="0">
            <a:noAutofit/>
          </a:bodyPr>
          <a:lstStyle>
            <a:lvl1pPr>
              <a:defRPr lang="en-US" sz="40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smtClean="0"/>
              <a:t>Click to enter title</a:t>
            </a:r>
            <a:br>
              <a:rPr lang="en-US" noProof="0" dirty="0" smtClean="0"/>
            </a:br>
            <a:endParaRPr lang="en-US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5902" y="3968750"/>
            <a:ext cx="8712199" cy="216000"/>
          </a:xfrm>
          <a:prstGeom prst="rect">
            <a:avLst/>
          </a:prstGeom>
        </p:spPr>
        <p:txBody>
          <a:bodyPr lIns="143965" tIns="0" rIns="0" bIns="0"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Speaker, Position, Event, Place, Date</a:t>
            </a:r>
            <a:endParaRPr lang="en-US" dirty="0"/>
          </a:p>
        </p:txBody>
      </p:sp>
      <p:pic>
        <p:nvPicPr>
          <p:cNvPr id="13" name="Bild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3" y="225425"/>
            <a:ext cx="8713786" cy="3599688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757" y="4687872"/>
            <a:ext cx="8712198" cy="539750"/>
          </a:xfrm>
          <a:prstGeom prst="rect">
            <a:avLst/>
          </a:prstGeom>
        </p:spPr>
        <p:txBody>
          <a:bodyPr lIns="146304"/>
          <a:lstStyle>
            <a:lvl1pPr>
              <a:defRPr lang="de-DE" sz="2800" kern="12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>
              <a:defRPr lang="en-US" sz="28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 to be inclu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215901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10" rIns="91418" bIns="45710" rtlCol="0" anchor="ctr">
            <a:noAutofit/>
          </a:bodyPr>
          <a:lstStyle/>
          <a:p>
            <a:pPr algn="ctr" defTabSz="91418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4232" cy="360273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07C2-8B6D-4884-9594-A40BBAFA9E5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15901" y="4228626"/>
            <a:ext cx="8712200" cy="1961456"/>
          </a:xfrm>
          <a:prstGeom prst="rect">
            <a:avLst/>
          </a:prstGeom>
        </p:spPr>
        <p:txBody>
          <a:bodyPr lIns="143965" tIns="0" rIns="0" bIns="0" anchor="t" anchorCtr="0">
            <a:noAutofit/>
          </a:bodyPr>
          <a:lstStyle>
            <a:lvl1pPr>
              <a:defRPr lang="en-US" sz="4000" kern="1200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smtClean="0"/>
              <a:t>Click to enter title</a:t>
            </a:r>
            <a:br>
              <a:rPr lang="en-US" noProof="0" dirty="0" smtClean="0"/>
            </a:br>
            <a:endParaRPr lang="en-US" dirty="0"/>
          </a:p>
        </p:txBody>
      </p:sp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15902" y="3968750"/>
            <a:ext cx="8712199" cy="216000"/>
          </a:xfrm>
          <a:prstGeom prst="rect">
            <a:avLst/>
          </a:prstGeom>
        </p:spPr>
        <p:txBody>
          <a:bodyPr lIns="143965" tIns="0" rIns="0" bIns="0">
            <a:noAutofit/>
          </a:bodyPr>
          <a:lstStyle>
            <a:lvl1pPr marL="0" indent="0" algn="l">
              <a:buNone/>
              <a:defRPr sz="1200" b="1">
                <a:solidFill>
                  <a:schemeClr val="bg1"/>
                </a:solidFill>
              </a:defRPr>
            </a:lvl1pPr>
            <a:lvl2pPr marL="457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Speaker, Position, Event, Place, Date</a:t>
            </a:r>
            <a:endParaRPr lang="en-US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08757" y="4687872"/>
            <a:ext cx="8712198" cy="539750"/>
          </a:xfrm>
          <a:prstGeom prst="rect">
            <a:avLst/>
          </a:prstGeom>
        </p:spPr>
        <p:txBody>
          <a:bodyPr lIns="146304"/>
          <a:lstStyle>
            <a:lvl1pPr>
              <a:defRPr lang="de-DE" sz="2800" kern="1200" baseline="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2pPr>
            <a:lvl3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3pPr>
            <a:lvl4pPr>
              <a:defRPr lang="de-DE" sz="28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4pPr>
            <a:lvl5pPr>
              <a:defRPr lang="en-US" sz="280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0" name="Title 2"/>
          <p:cNvSpPr txBox="1">
            <a:spLocks/>
          </p:cNvSpPr>
          <p:nvPr userDrawn="1"/>
        </p:nvSpPr>
        <p:spPr>
          <a:xfrm>
            <a:off x="0" y="-1"/>
            <a:ext cx="9144000" cy="728701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mtClean="0">
                <a:solidFill>
                  <a:srgbClr val="002897"/>
                </a:solidFill>
              </a:rPr>
              <a:t>Agenda</a:t>
            </a:r>
            <a:endParaRPr>
              <a:solidFill>
                <a:srgbClr val="002897"/>
              </a:solidFill>
            </a:endParaRP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5900" y="1592262"/>
            <a:ext cx="8714232" cy="453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Font typeface="Arial" panose="020B0604020202020204" pitchFamily="34" charset="0"/>
              <a:buChar char=" "/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06400" indent="-196850">
              <a:spcBef>
                <a:spcPts val="7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defRPr sz="2400">
                <a:solidFill>
                  <a:schemeClr val="bg1">
                    <a:lumMod val="75000"/>
                  </a:schemeClr>
                </a:solidFill>
              </a:defRPr>
            </a:lvl2pPr>
            <a:lvl3pPr marL="0" indent="0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 "/>
              <a:defRPr sz="2400" baseline="0">
                <a:solidFill>
                  <a:schemeClr val="bg1">
                    <a:lumMod val="75000"/>
                  </a:schemeClr>
                </a:solidFill>
              </a:defRPr>
            </a:lvl3pPr>
            <a:lvl4pPr marL="406800" indent="-198000">
              <a:spcBef>
                <a:spcPts val="7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75000"/>
                  </a:schemeClr>
                </a:solidFill>
              </a:defRPr>
            </a:lvl4pPr>
          </a:lstStyle>
          <a:p>
            <a:pPr lvl="0"/>
            <a:r>
              <a:rPr lang="de-DE" dirty="0" smtClean="0"/>
              <a:t>Text (</a:t>
            </a:r>
            <a:r>
              <a:rPr lang="de-DE" dirty="0" err="1" smtClean="0"/>
              <a:t>highlight</a:t>
            </a:r>
            <a:r>
              <a:rPr lang="de-DE" dirty="0" smtClean="0"/>
              <a:t> in </a:t>
            </a:r>
            <a:r>
              <a:rPr lang="de-DE" dirty="0" err="1" smtClean="0"/>
              <a:t>blue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chapter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Sub-</a:t>
            </a:r>
            <a:r>
              <a:rPr lang="de-DE" dirty="0" err="1" smtClean="0"/>
              <a:t>chapter</a:t>
            </a:r>
            <a:endParaRPr lang="de-DE" dirty="0" smtClean="0"/>
          </a:p>
          <a:p>
            <a:pPr lvl="2"/>
            <a:r>
              <a:rPr lang="de-DE" dirty="0" smtClean="0"/>
              <a:t>Text (</a:t>
            </a:r>
            <a:r>
              <a:rPr lang="de-DE" dirty="0" err="1" smtClean="0"/>
              <a:t>chapter</a:t>
            </a:r>
            <a:r>
              <a:rPr lang="de-DE" dirty="0" smtClean="0"/>
              <a:t> 2)</a:t>
            </a:r>
          </a:p>
          <a:p>
            <a:pPr lvl="3"/>
            <a:r>
              <a:rPr lang="de-DE" dirty="0" smtClean="0"/>
              <a:t>Sub-</a:t>
            </a:r>
            <a:r>
              <a:rPr lang="de-DE" dirty="0" err="1" smtClean="0"/>
              <a:t>chapter</a:t>
            </a:r>
            <a:endParaRPr lang="de-DE" dirty="0" smtClean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099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72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2" y="1720736"/>
            <a:ext cx="8467344" cy="435104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8421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tangle 1"/>
          <p:cNvSpPr/>
          <p:nvPr userDrawn="1"/>
        </p:nvSpPr>
        <p:spPr bwMode="auto">
          <a:xfrm>
            <a:off x="336391" y="1720736"/>
            <a:ext cx="8471219" cy="3688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12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3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36392" y="1720737"/>
            <a:ext cx="8467344" cy="368821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4203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&amp; Auto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9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 err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Pentagon 44"/>
          <p:cNvSpPr/>
          <p:nvPr userDrawn="1"/>
        </p:nvSpPr>
        <p:spPr bwMode="gray">
          <a:xfrm>
            <a:off x="336391" y="1720736"/>
            <a:ext cx="8471219" cy="359917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924"/>
              </a:spcBef>
            </a:pPr>
            <a:r>
              <a:rPr lang="en-US" sz="1600" b="1" dirty="0">
                <a:solidFill>
                  <a:srgbClr val="FFFFFF"/>
                </a:solidFill>
                <a:cs typeface="Arial" pitchFamily="34" charset="0"/>
              </a:rPr>
              <a:t>Power &amp; Automation</a:t>
            </a:r>
          </a:p>
        </p:txBody>
      </p:sp>
      <p:sp>
        <p:nvSpPr>
          <p:cNvPr id="13" name="Rectangle 1"/>
          <p:cNvSpPr/>
          <p:nvPr userDrawn="1"/>
        </p:nvSpPr>
        <p:spPr bwMode="auto">
          <a:xfrm>
            <a:off x="336393" y="2209291"/>
            <a:ext cx="8471217" cy="3862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60437" rIns="60437" bIns="604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2" y="2209291"/>
            <a:ext cx="8467344" cy="3862495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05547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 &amp; Automation with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1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336393" y="2209291"/>
            <a:ext cx="8471217" cy="319965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9" name="Pentagon 44"/>
          <p:cNvSpPr/>
          <p:nvPr userDrawn="1"/>
        </p:nvSpPr>
        <p:spPr bwMode="gray">
          <a:xfrm>
            <a:off x="336391" y="1720736"/>
            <a:ext cx="8471219" cy="359917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924"/>
              </a:spcBef>
            </a:pPr>
            <a:r>
              <a:rPr lang="en-US" sz="1600" b="1" dirty="0">
                <a:solidFill>
                  <a:srgbClr val="FFFFFF"/>
                </a:solidFill>
                <a:cs typeface="Arial" pitchFamily="34" charset="0"/>
              </a:rPr>
              <a:t>Power &amp; Automation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2" y="2209291"/>
            <a:ext cx="8467344" cy="319965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0188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blu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2" y="1720736"/>
            <a:ext cx="84673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92655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49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blue lin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tangle 1"/>
          <p:cNvSpPr/>
          <p:nvPr userDrawn="1"/>
        </p:nvSpPr>
        <p:spPr bwMode="auto">
          <a:xfrm>
            <a:off x="336391" y="1720736"/>
            <a:ext cx="8471219" cy="3688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612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3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36392" y="1720737"/>
            <a:ext cx="8467344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1024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g white box &amp;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79448" y="2388135"/>
            <a:ext cx="1938529" cy="355701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71" y="2388135"/>
            <a:ext cx="1938529" cy="355701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99722" y="2388135"/>
            <a:ext cx="1938529" cy="355701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619996" y="2388135"/>
            <a:ext cx="1938529" cy="355701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9448" y="2388135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599722" y="2388135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619996" y="2388135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71" y="2388135"/>
            <a:ext cx="1938529" cy="3557016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25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g white box &amp; 4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4" name="Rectangle 1"/>
          <p:cNvSpPr/>
          <p:nvPr userDrawn="1"/>
        </p:nvSpPr>
        <p:spPr bwMode="auto">
          <a:xfrm>
            <a:off x="336391" y="1720736"/>
            <a:ext cx="8471219" cy="3688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1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79448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71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99722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619996" y="2388135"/>
            <a:ext cx="1938529" cy="2889504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7315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100"/>
              </a:spcBef>
              <a:buClr>
                <a:schemeClr val="accent5"/>
              </a:buClr>
              <a:buSzPct val="70000"/>
              <a:buFont typeface="Arial" panose="020B0604020202020204" pitchFamily="34" charset="0"/>
              <a:buChar char=" "/>
              <a:defRPr lang="de-DE" sz="1500" dirty="0" smtClean="0">
                <a:solidFill>
                  <a:srgbClr val="666666"/>
                </a:solidFill>
              </a:defRPr>
            </a:lvl1pPr>
            <a:lvl2pPr marL="357188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Wingdings" pitchFamily="2" charset="2"/>
              <a:buChar char="§"/>
              <a:defRPr lang="en-US" sz="1500" kern="1200" dirty="0" smtClean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714375" indent="-17145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70000"/>
              <a:buFont typeface="Symbol" panose="05050102010706020507" pitchFamily="18" charset="2"/>
              <a:buChar char="-"/>
              <a:defRPr lang="en-US" sz="1500" kern="1200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>
              <a:defRPr lang="de-DE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sz="1500" dirty="0" smtClean="0">
                <a:solidFill>
                  <a:srgbClr val="666666"/>
                </a:solidFill>
              </a:rPr>
              <a:t> </a:t>
            </a: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9448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2599722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19996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71" y="2388135"/>
            <a:ext cx="1938529" cy="2889504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501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4 text boxe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2721000" y="2569372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hteck 11"/>
          <p:cNvSpPr/>
          <p:nvPr userDrawn="1"/>
        </p:nvSpPr>
        <p:spPr bwMode="gray">
          <a:xfrm>
            <a:off x="2721000" y="4726893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 bwMode="gray">
          <a:xfrm>
            <a:off x="6988255" y="4726893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4" name="Rechteck 13"/>
          <p:cNvSpPr/>
          <p:nvPr userDrawn="1"/>
        </p:nvSpPr>
        <p:spPr bwMode="gray">
          <a:xfrm>
            <a:off x="6988255" y="2569372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8" name="Bildplatzhalter 27"/>
          <p:cNvSpPr>
            <a:spLocks noGrp="1"/>
          </p:cNvSpPr>
          <p:nvPr>
            <p:ph type="pic" sz="quarter" idx="17" hasCustomPrompt="1"/>
          </p:nvPr>
        </p:nvSpPr>
        <p:spPr>
          <a:xfrm>
            <a:off x="6987744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18" hasCustomPrompt="1"/>
          </p:nvPr>
        </p:nvSpPr>
        <p:spPr>
          <a:xfrm>
            <a:off x="6988255" y="4723221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19" hasCustomPrompt="1"/>
          </p:nvPr>
        </p:nvSpPr>
        <p:spPr>
          <a:xfrm>
            <a:off x="2721000" y="4723221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3" name="Bildplatzhalter 27"/>
          <p:cNvSpPr>
            <a:spLocks noGrp="1"/>
          </p:cNvSpPr>
          <p:nvPr>
            <p:ph type="pic" sz="quarter" idx="20" hasCustomPrompt="1"/>
          </p:nvPr>
        </p:nvSpPr>
        <p:spPr>
          <a:xfrm>
            <a:off x="2721000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0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0" y="4392574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15856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615856" y="4392574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6825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4 text boxes &amp; imag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1" name="Rechteck 10"/>
          <p:cNvSpPr/>
          <p:nvPr userDrawn="1"/>
        </p:nvSpPr>
        <p:spPr bwMode="gray">
          <a:xfrm>
            <a:off x="2721000" y="2569372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2" name="Rechteck 11"/>
          <p:cNvSpPr/>
          <p:nvPr userDrawn="1"/>
        </p:nvSpPr>
        <p:spPr bwMode="gray">
          <a:xfrm>
            <a:off x="2721000" y="4067346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Rechteck 12"/>
          <p:cNvSpPr/>
          <p:nvPr userDrawn="1"/>
        </p:nvSpPr>
        <p:spPr bwMode="gray">
          <a:xfrm>
            <a:off x="6988255" y="4067346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4" name="Rechteck 13"/>
          <p:cNvSpPr/>
          <p:nvPr userDrawn="1"/>
        </p:nvSpPr>
        <p:spPr bwMode="gray">
          <a:xfrm>
            <a:off x="6988255" y="2569372"/>
            <a:ext cx="1590545" cy="10296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8" name="Bildplatzhalter 27"/>
          <p:cNvSpPr>
            <a:spLocks noGrp="1"/>
          </p:cNvSpPr>
          <p:nvPr>
            <p:ph type="pic" sz="quarter" idx="17" hasCustomPrompt="1"/>
          </p:nvPr>
        </p:nvSpPr>
        <p:spPr>
          <a:xfrm>
            <a:off x="6987744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18" hasCustomPrompt="1"/>
          </p:nvPr>
        </p:nvSpPr>
        <p:spPr>
          <a:xfrm>
            <a:off x="6988255" y="4063674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19" hasCustomPrompt="1"/>
          </p:nvPr>
        </p:nvSpPr>
        <p:spPr>
          <a:xfrm>
            <a:off x="2721000" y="4063674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3" name="Bildplatzhalter 27"/>
          <p:cNvSpPr>
            <a:spLocks noGrp="1"/>
          </p:cNvSpPr>
          <p:nvPr>
            <p:ph type="pic" sz="quarter" idx="20" hasCustomPrompt="1"/>
          </p:nvPr>
        </p:nvSpPr>
        <p:spPr>
          <a:xfrm>
            <a:off x="2721000" y="2569372"/>
            <a:ext cx="1591056" cy="103327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23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0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615856" y="2260735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1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36390" y="3733027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615856" y="3733027"/>
            <a:ext cx="2372400" cy="1558800"/>
          </a:xfrm>
          <a:prstGeom prst="rect">
            <a:avLst/>
          </a:prstGeom>
        </p:spPr>
        <p:txBody>
          <a:bodyPr lIns="72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48294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6 text boxe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1" name="Rectangle 1"/>
          <p:cNvSpPr/>
          <p:nvPr userDrawn="1"/>
        </p:nvSpPr>
        <p:spPr bwMode="auto">
          <a:xfrm>
            <a:off x="565201" y="2432659"/>
            <a:ext cx="2586759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3" name="Rectangle 1"/>
          <p:cNvSpPr/>
          <p:nvPr userDrawn="1"/>
        </p:nvSpPr>
        <p:spPr bwMode="auto">
          <a:xfrm>
            <a:off x="565201" y="4233539"/>
            <a:ext cx="2586759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4" name="Rectangle 1"/>
          <p:cNvSpPr/>
          <p:nvPr userDrawn="1"/>
        </p:nvSpPr>
        <p:spPr bwMode="auto">
          <a:xfrm>
            <a:off x="3284750" y="2432659"/>
            <a:ext cx="2588400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6" name="Rectangle 1"/>
          <p:cNvSpPr/>
          <p:nvPr userDrawn="1"/>
        </p:nvSpPr>
        <p:spPr bwMode="auto">
          <a:xfrm>
            <a:off x="3284750" y="4233539"/>
            <a:ext cx="2588400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6005940" y="2432659"/>
            <a:ext cx="2588400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6005940" y="4233727"/>
            <a:ext cx="2588400" cy="1646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144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58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33" name="Rechteck 32"/>
          <p:cNvSpPr/>
          <p:nvPr userDrawn="1"/>
        </p:nvSpPr>
        <p:spPr bwMode="gray">
          <a:xfrm>
            <a:off x="709200" y="2984933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4" name="Rechteck 33"/>
          <p:cNvSpPr/>
          <p:nvPr userDrawn="1"/>
        </p:nvSpPr>
        <p:spPr bwMode="gray">
          <a:xfrm>
            <a:off x="3429570" y="2984933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5" name="Rechteck 34"/>
          <p:cNvSpPr/>
          <p:nvPr userDrawn="1"/>
        </p:nvSpPr>
        <p:spPr bwMode="gray">
          <a:xfrm>
            <a:off x="6150760" y="2984933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6" name="Rechteck 35"/>
          <p:cNvSpPr/>
          <p:nvPr userDrawn="1"/>
        </p:nvSpPr>
        <p:spPr bwMode="gray">
          <a:xfrm>
            <a:off x="709200" y="4786001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7" name="Rechteck 36"/>
          <p:cNvSpPr/>
          <p:nvPr userDrawn="1"/>
        </p:nvSpPr>
        <p:spPr bwMode="gray">
          <a:xfrm>
            <a:off x="3429570" y="4786001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8" name="Rechteck 37"/>
          <p:cNvSpPr/>
          <p:nvPr userDrawn="1"/>
        </p:nvSpPr>
        <p:spPr bwMode="gray">
          <a:xfrm>
            <a:off x="6150760" y="4786001"/>
            <a:ext cx="2298760" cy="84430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20" hasCustomPrompt="1"/>
          </p:nvPr>
        </p:nvSpPr>
        <p:spPr>
          <a:xfrm>
            <a:off x="709200" y="2984933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1" hasCustomPrompt="1"/>
          </p:nvPr>
        </p:nvSpPr>
        <p:spPr>
          <a:xfrm>
            <a:off x="3429570" y="2984933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40" name="Bildplatzhalter 27"/>
          <p:cNvSpPr>
            <a:spLocks noGrp="1"/>
          </p:cNvSpPr>
          <p:nvPr>
            <p:ph type="pic" sz="quarter" idx="22" hasCustomPrompt="1"/>
          </p:nvPr>
        </p:nvSpPr>
        <p:spPr>
          <a:xfrm>
            <a:off x="6150760" y="2984933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41" name="Bildplatzhalter 27"/>
          <p:cNvSpPr>
            <a:spLocks noGrp="1"/>
          </p:cNvSpPr>
          <p:nvPr>
            <p:ph type="pic" sz="quarter" idx="23" hasCustomPrompt="1"/>
          </p:nvPr>
        </p:nvSpPr>
        <p:spPr>
          <a:xfrm>
            <a:off x="709200" y="4786001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42" name="Bildplatzhalter 27"/>
          <p:cNvSpPr>
            <a:spLocks noGrp="1"/>
          </p:cNvSpPr>
          <p:nvPr>
            <p:ph type="pic" sz="quarter" idx="24" hasCustomPrompt="1"/>
          </p:nvPr>
        </p:nvSpPr>
        <p:spPr>
          <a:xfrm>
            <a:off x="3429570" y="4786001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43" name="Bildplatzhalter 27"/>
          <p:cNvSpPr>
            <a:spLocks noGrp="1"/>
          </p:cNvSpPr>
          <p:nvPr>
            <p:ph type="pic" sz="quarter" idx="25" hasCustomPrompt="1"/>
          </p:nvPr>
        </p:nvSpPr>
        <p:spPr>
          <a:xfrm>
            <a:off x="6150760" y="4786001"/>
            <a:ext cx="2298760" cy="844303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dirty="0" smtClean="0"/>
              <a:t>Image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6420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44" name="Textplatzhalt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65201" y="563279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45" name="Textplatzhalt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28539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46" name="Textplatzhalt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006588" y="383191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47" name="Textplatzhalt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285398" y="5632795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48" name="Textplatzhalter 4"/>
          <p:cNvSpPr>
            <a:spLocks noGrp="1"/>
          </p:cNvSpPr>
          <p:nvPr>
            <p:ph type="body" sz="quarter" idx="31" hasCustomPrompt="1"/>
          </p:nvPr>
        </p:nvSpPr>
        <p:spPr>
          <a:xfrm>
            <a:off x="6006588" y="5632983"/>
            <a:ext cx="2587752" cy="246888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de-DE" dirty="0" smtClean="0"/>
              <a:t>Description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65201" y="423353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285398" y="423353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06588" y="4233727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709200" y="286199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8"/>
          <p:cNvCxnSpPr/>
          <p:nvPr userDrawn="1"/>
        </p:nvCxnSpPr>
        <p:spPr bwMode="gray">
          <a:xfrm>
            <a:off x="3429570" y="286199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8"/>
          <p:cNvCxnSpPr/>
          <p:nvPr userDrawn="1"/>
        </p:nvCxnSpPr>
        <p:spPr bwMode="gray">
          <a:xfrm>
            <a:off x="6150760" y="286199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6420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8539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006588" y="2432659"/>
            <a:ext cx="2587752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2" name="Gerade Verbindung 38"/>
          <p:cNvCxnSpPr/>
          <p:nvPr userDrawn="1"/>
        </p:nvCxnSpPr>
        <p:spPr bwMode="gray">
          <a:xfrm>
            <a:off x="6150760" y="466287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8"/>
          <p:cNvCxnSpPr/>
          <p:nvPr userDrawn="1"/>
        </p:nvCxnSpPr>
        <p:spPr bwMode="gray">
          <a:xfrm>
            <a:off x="3429570" y="466287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709200" y="4662877"/>
            <a:ext cx="229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8471219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9" name="Gerade Verbindung 38"/>
          <p:cNvCxnSpPr/>
          <p:nvPr userDrawn="1"/>
        </p:nvCxnSpPr>
        <p:spPr bwMode="gray">
          <a:xfrm>
            <a:off x="565201" y="2260735"/>
            <a:ext cx="80135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platzhalt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85951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2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1" y="1720736"/>
            <a:ext cx="847121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2648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2" y="1720736"/>
            <a:ext cx="4125600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3666" y="1720736"/>
            <a:ext cx="41239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439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hite box &amp; 2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336392" y="1720737"/>
            <a:ext cx="8471218" cy="368821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612000" rIns="4320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59965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005ADE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8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2" y="1720736"/>
            <a:ext cx="4125600" cy="3688215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3666" y="1720736"/>
            <a:ext cx="4123944" cy="3688215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73547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6"/>
            <a:ext cx="4123943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3666" y="1720736"/>
            <a:ext cx="4123944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4494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4680000" y="1720736"/>
            <a:ext cx="4127609" cy="3688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36391" y="1720736"/>
            <a:ext cx="4127609" cy="3688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1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7"/>
            <a:ext cx="4123943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3666" y="1720737"/>
            <a:ext cx="4123944" cy="368821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4929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41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&amp;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784250" y="1720736"/>
            <a:ext cx="402335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2" y="1720736"/>
            <a:ext cx="4023360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Isosceles Triangle 30"/>
          <p:cNvSpPr/>
          <p:nvPr userDrawn="1"/>
        </p:nvSpPr>
        <p:spPr bwMode="gray">
          <a:xfrm rot="5400000">
            <a:off x="2328389" y="3821981"/>
            <a:ext cx="4351050" cy="148563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en-US" sz="1600" dirty="0" err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6"/>
            <a:ext cx="402336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84250" y="1720736"/>
            <a:ext cx="4023360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84250" y="1720736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63126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&amp; arrow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784250" y="1720736"/>
            <a:ext cx="402335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2" y="1720736"/>
            <a:ext cx="4023360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0" name="Isosceles Triangle 30"/>
          <p:cNvSpPr/>
          <p:nvPr userDrawn="1"/>
        </p:nvSpPr>
        <p:spPr bwMode="gray">
          <a:xfrm rot="5400000">
            <a:off x="2659809" y="3490561"/>
            <a:ext cx="3688210" cy="148563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en-US" sz="1600" dirty="0" err="1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1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7"/>
            <a:ext cx="4023361" cy="368821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84250" y="1720737"/>
            <a:ext cx="4023360" cy="368821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784250" y="1720736"/>
            <a:ext cx="402336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8197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2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4680001" y="3950378"/>
            <a:ext cx="4127608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0000" y="3950378"/>
            <a:ext cx="4127610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1" y="3950378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0" name="Gerade Verbindung 38"/>
          <p:cNvCxnSpPr/>
          <p:nvPr userDrawn="1"/>
        </p:nvCxnSpPr>
        <p:spPr bwMode="gray">
          <a:xfrm>
            <a:off x="4915003" y="4490377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7291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2 text boxes with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4680001" y="3617369"/>
            <a:ext cx="4127608" cy="17883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5"/>
            <a:ext cx="4127609" cy="17883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36391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80000" y="3623607"/>
            <a:ext cx="4127610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1" y="3617369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0" name="Gerade Verbindung 38"/>
          <p:cNvCxnSpPr/>
          <p:nvPr userDrawn="1"/>
        </p:nvCxnSpPr>
        <p:spPr bwMode="gray">
          <a:xfrm>
            <a:off x="4915003" y="4157368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5000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4680001" y="3950378"/>
            <a:ext cx="4127608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212140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680000" y="3950378"/>
            <a:ext cx="4127610" cy="2121407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782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2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4680001" y="3617369"/>
            <a:ext cx="4127608" cy="17883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5"/>
            <a:ext cx="4127609" cy="17883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680000" y="3617369"/>
            <a:ext cx="41276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89763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3 text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4680001" y="3212261"/>
            <a:ext cx="4127607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457200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4680001" y="4700186"/>
            <a:ext cx="412760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502920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1371599"/>
          </a:xfrm>
          <a:prstGeom prst="rect">
            <a:avLst/>
          </a:prstGeom>
        </p:spPr>
        <p:txBody>
          <a:bodyPr lIns="241200" tIns="504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80000" y="3212261"/>
            <a:ext cx="4127610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680000" y="4700186"/>
            <a:ext cx="4127610" cy="1371599"/>
          </a:xfrm>
          <a:prstGeom prst="rect">
            <a:avLst/>
          </a:prstGeom>
        </p:spPr>
        <p:txBody>
          <a:bodyPr lIns="241200" tIns="504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680001" y="3212261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9" name="Gerade Verbindung 38"/>
          <p:cNvCxnSpPr/>
          <p:nvPr userDrawn="1"/>
        </p:nvCxnSpPr>
        <p:spPr bwMode="gray">
          <a:xfrm>
            <a:off x="4913172" y="3642029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4680001" y="4700186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5" name="Gerade Verbindung 38"/>
          <p:cNvCxnSpPr/>
          <p:nvPr userDrawn="1"/>
        </p:nvCxnSpPr>
        <p:spPr bwMode="gray">
          <a:xfrm>
            <a:off x="4913172" y="5129954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83666" y="1720736"/>
            <a:ext cx="4123944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3" name="Gerade Verbindung 38"/>
          <p:cNvCxnSpPr/>
          <p:nvPr userDrawn="1"/>
        </p:nvCxnSpPr>
        <p:spPr bwMode="gray">
          <a:xfrm>
            <a:off x="4916837" y="2150504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7433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4680001" y="3212261"/>
            <a:ext cx="4127607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4680001" y="4700186"/>
            <a:ext cx="412760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502920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80000" y="1720737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80000" y="3212261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680000" y="4700186"/>
            <a:ext cx="4127610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572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683665" y="1720736"/>
            <a:ext cx="4123944" cy="43525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4369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image &amp; small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4680000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683665" y="1720736"/>
            <a:ext cx="4123944" cy="43525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3" name="Pentagon 44"/>
          <p:cNvSpPr/>
          <p:nvPr userDrawn="1"/>
        </p:nvSpPr>
        <p:spPr bwMode="gray">
          <a:xfrm>
            <a:off x="336391" y="5531911"/>
            <a:ext cx="4123944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6391" y="5530417"/>
            <a:ext cx="4123944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1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2458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17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4 imag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3" name="Rectangle 1"/>
          <p:cNvSpPr/>
          <p:nvPr userDrawn="1"/>
        </p:nvSpPr>
        <p:spPr bwMode="auto">
          <a:xfrm>
            <a:off x="4680000" y="1720736"/>
            <a:ext cx="2016000" cy="2127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6791191" y="1720734"/>
            <a:ext cx="2016000" cy="2127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4680000" y="3943858"/>
            <a:ext cx="2016000" cy="21279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6791191" y="3943858"/>
            <a:ext cx="2016000" cy="21279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4915002" y="2495325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3" name="Rechteck 32"/>
          <p:cNvSpPr/>
          <p:nvPr userDrawn="1"/>
        </p:nvSpPr>
        <p:spPr bwMode="gray">
          <a:xfrm>
            <a:off x="7026193" y="2495325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4" name="Rechteck 33"/>
          <p:cNvSpPr/>
          <p:nvPr userDrawn="1"/>
        </p:nvSpPr>
        <p:spPr bwMode="gray">
          <a:xfrm>
            <a:off x="4915002" y="4725057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5" name="Rechteck 34"/>
          <p:cNvSpPr/>
          <p:nvPr userDrawn="1"/>
        </p:nvSpPr>
        <p:spPr bwMode="gray">
          <a:xfrm>
            <a:off x="7026193" y="4725057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918608" y="2491899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7" name="Bildplatzhalter 27"/>
          <p:cNvSpPr>
            <a:spLocks noGrp="1"/>
          </p:cNvSpPr>
          <p:nvPr>
            <p:ph type="pic" sz="quarter" idx="21"/>
          </p:nvPr>
        </p:nvSpPr>
        <p:spPr>
          <a:xfrm>
            <a:off x="7029799" y="2495325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8" name="Bildplatzhalter 27"/>
          <p:cNvSpPr>
            <a:spLocks noGrp="1"/>
          </p:cNvSpPr>
          <p:nvPr>
            <p:ph type="pic" sz="quarter" idx="22"/>
          </p:nvPr>
        </p:nvSpPr>
        <p:spPr>
          <a:xfrm>
            <a:off x="4915002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3"/>
          </p:nvPr>
        </p:nvSpPr>
        <p:spPr>
          <a:xfrm>
            <a:off x="7029799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1" y="1720736"/>
            <a:ext cx="4127609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8"/>
          <p:cNvCxnSpPr/>
          <p:nvPr userDrawn="1"/>
        </p:nvCxnSpPr>
        <p:spPr bwMode="gray">
          <a:xfrm>
            <a:off x="4915002" y="2260735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7026193" y="2260735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8"/>
          <p:cNvCxnSpPr/>
          <p:nvPr userDrawn="1"/>
        </p:nvCxnSpPr>
        <p:spPr bwMode="gray">
          <a:xfrm>
            <a:off x="7026193" y="4483857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38"/>
          <p:cNvCxnSpPr/>
          <p:nvPr userDrawn="1"/>
        </p:nvCxnSpPr>
        <p:spPr bwMode="gray">
          <a:xfrm>
            <a:off x="4915002" y="4483857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75176" y="1720736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86367" y="1720734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0" y="3943858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86367" y="3943858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538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&amp; 4 image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4127609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3" name="Rectangle 1"/>
          <p:cNvSpPr/>
          <p:nvPr userDrawn="1"/>
        </p:nvSpPr>
        <p:spPr bwMode="auto">
          <a:xfrm>
            <a:off x="4680000" y="1720736"/>
            <a:ext cx="2016000" cy="2127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6791191" y="1720734"/>
            <a:ext cx="2016000" cy="21279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4680000" y="3943858"/>
            <a:ext cx="2016000" cy="21279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6791191" y="3943858"/>
            <a:ext cx="2016000" cy="21279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lnSpc>
                <a:spcPts val="1798"/>
              </a:lnSpc>
              <a:spcBef>
                <a:spcPts val="6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2" name="Rechteck 31"/>
          <p:cNvSpPr/>
          <p:nvPr userDrawn="1"/>
        </p:nvSpPr>
        <p:spPr bwMode="gray">
          <a:xfrm>
            <a:off x="4915002" y="2495325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3" name="Rechteck 32"/>
          <p:cNvSpPr/>
          <p:nvPr userDrawn="1"/>
        </p:nvSpPr>
        <p:spPr bwMode="gray">
          <a:xfrm>
            <a:off x="7026193" y="2495325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4" name="Rechteck 33"/>
          <p:cNvSpPr/>
          <p:nvPr userDrawn="1"/>
        </p:nvSpPr>
        <p:spPr bwMode="gray">
          <a:xfrm>
            <a:off x="4915002" y="4725057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5" name="Rechteck 34"/>
          <p:cNvSpPr/>
          <p:nvPr userDrawn="1"/>
        </p:nvSpPr>
        <p:spPr bwMode="gray">
          <a:xfrm>
            <a:off x="7026193" y="4725057"/>
            <a:ext cx="1539798" cy="11121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de-DE" sz="14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6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4918608" y="2491899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7" name="Bildplatzhalter 27"/>
          <p:cNvSpPr>
            <a:spLocks noGrp="1"/>
          </p:cNvSpPr>
          <p:nvPr>
            <p:ph type="pic" sz="quarter" idx="21"/>
          </p:nvPr>
        </p:nvSpPr>
        <p:spPr>
          <a:xfrm>
            <a:off x="7029799" y="2495325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8" name="Bildplatzhalter 27"/>
          <p:cNvSpPr>
            <a:spLocks noGrp="1"/>
          </p:cNvSpPr>
          <p:nvPr>
            <p:ph type="pic" sz="quarter" idx="22"/>
          </p:nvPr>
        </p:nvSpPr>
        <p:spPr>
          <a:xfrm>
            <a:off x="4915002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9" name="Bildplatzhalter 27"/>
          <p:cNvSpPr>
            <a:spLocks noGrp="1"/>
          </p:cNvSpPr>
          <p:nvPr>
            <p:ph type="pic" sz="quarter" idx="23"/>
          </p:nvPr>
        </p:nvSpPr>
        <p:spPr>
          <a:xfrm>
            <a:off x="7029799" y="4721631"/>
            <a:ext cx="1536192" cy="1115568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0" name="Pentagon 44"/>
          <p:cNvSpPr/>
          <p:nvPr userDrawn="1"/>
        </p:nvSpPr>
        <p:spPr bwMode="gray">
          <a:xfrm>
            <a:off x="336391" y="5531911"/>
            <a:ext cx="4123944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1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6391" y="5530417"/>
            <a:ext cx="4123944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42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1" y="1720737"/>
            <a:ext cx="4127609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412394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4" name="Gerade Verbindung 38"/>
          <p:cNvCxnSpPr/>
          <p:nvPr userDrawn="1"/>
        </p:nvCxnSpPr>
        <p:spPr bwMode="gray">
          <a:xfrm>
            <a:off x="569562" y="2260735"/>
            <a:ext cx="365760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8"/>
          <p:cNvCxnSpPr/>
          <p:nvPr userDrawn="1"/>
        </p:nvCxnSpPr>
        <p:spPr bwMode="gray">
          <a:xfrm>
            <a:off x="4915002" y="2260735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7026193" y="2260735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8"/>
          <p:cNvCxnSpPr/>
          <p:nvPr userDrawn="1"/>
        </p:nvCxnSpPr>
        <p:spPr bwMode="gray">
          <a:xfrm>
            <a:off x="7026193" y="4483857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38"/>
          <p:cNvCxnSpPr/>
          <p:nvPr userDrawn="1"/>
        </p:nvCxnSpPr>
        <p:spPr bwMode="gray">
          <a:xfrm>
            <a:off x="4915002" y="4483857"/>
            <a:ext cx="153979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75176" y="1720736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86367" y="1720734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0" y="3943858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786367" y="3943858"/>
            <a:ext cx="2020824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3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4457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2678400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6129209" y="1720736"/>
            <a:ext cx="2678400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6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32007" y="1720736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28417" y="1720736"/>
            <a:ext cx="2679192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232007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28417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347399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8"/>
          <p:cNvCxnSpPr/>
          <p:nvPr userDrawn="1"/>
        </p:nvCxnSpPr>
        <p:spPr bwMode="gray">
          <a:xfrm>
            <a:off x="637040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258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2678400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6129209" y="1720736"/>
            <a:ext cx="2678400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8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9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28417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32007" y="1720737"/>
            <a:ext cx="2679192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232007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28417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8"/>
          <p:cNvCxnSpPr/>
          <p:nvPr userDrawn="1"/>
        </p:nvCxnSpPr>
        <p:spPr bwMode="gray">
          <a:xfrm>
            <a:off x="347399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8"/>
          <p:cNvCxnSpPr/>
          <p:nvPr userDrawn="1"/>
        </p:nvCxnSpPr>
        <p:spPr bwMode="gray">
          <a:xfrm>
            <a:off x="637040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58050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8" name="Rectangle 1"/>
          <p:cNvSpPr/>
          <p:nvPr userDrawn="1"/>
        </p:nvSpPr>
        <p:spPr bwMode="auto">
          <a:xfrm>
            <a:off x="336391" y="1720736"/>
            <a:ext cx="19933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2495667" y="1720736"/>
            <a:ext cx="19933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0" name="Rectangle 1"/>
          <p:cNvSpPr/>
          <p:nvPr userDrawn="1"/>
        </p:nvSpPr>
        <p:spPr bwMode="auto">
          <a:xfrm>
            <a:off x="4654943" y="1720736"/>
            <a:ext cx="19933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1" name="Rectangle 1"/>
          <p:cNvSpPr/>
          <p:nvPr userDrawn="1"/>
        </p:nvSpPr>
        <p:spPr bwMode="auto">
          <a:xfrm>
            <a:off x="6814218" y="1720736"/>
            <a:ext cx="19933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6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495668" y="1720736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654944" y="1720736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814219" y="1720736"/>
            <a:ext cx="19933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cxnSp>
        <p:nvCxnSpPr>
          <p:cNvPr id="32" name="Gerade Verbindung 38"/>
          <p:cNvCxnSpPr/>
          <p:nvPr userDrawn="1"/>
        </p:nvCxnSpPr>
        <p:spPr bwMode="gray">
          <a:xfrm>
            <a:off x="578709" y="2259992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8"/>
          <p:cNvCxnSpPr/>
          <p:nvPr userDrawn="1"/>
        </p:nvCxnSpPr>
        <p:spPr bwMode="gray">
          <a:xfrm>
            <a:off x="2737984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8"/>
          <p:cNvCxnSpPr/>
          <p:nvPr userDrawn="1"/>
        </p:nvCxnSpPr>
        <p:spPr bwMode="gray">
          <a:xfrm>
            <a:off x="4897260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8"/>
          <p:cNvCxnSpPr/>
          <p:nvPr userDrawn="1"/>
        </p:nvCxnSpPr>
        <p:spPr bwMode="gray">
          <a:xfrm>
            <a:off x="7056535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495667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54943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814218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9468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8" name="Rectangle 1"/>
          <p:cNvSpPr/>
          <p:nvPr userDrawn="1"/>
        </p:nvSpPr>
        <p:spPr bwMode="auto">
          <a:xfrm>
            <a:off x="336391" y="1720736"/>
            <a:ext cx="19933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2495667" y="1720736"/>
            <a:ext cx="19933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0" name="Rectangle 1"/>
          <p:cNvSpPr/>
          <p:nvPr userDrawn="1"/>
        </p:nvSpPr>
        <p:spPr bwMode="auto">
          <a:xfrm>
            <a:off x="4654943" y="1720736"/>
            <a:ext cx="19933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1" name="Rectangle 1"/>
          <p:cNvSpPr/>
          <p:nvPr userDrawn="1"/>
        </p:nvSpPr>
        <p:spPr bwMode="auto">
          <a:xfrm>
            <a:off x="6814218" y="1720736"/>
            <a:ext cx="19933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7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36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2495668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654944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4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814219" y="1720737"/>
            <a:ext cx="19933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cxnSp>
        <p:nvCxnSpPr>
          <p:cNvPr id="32" name="Gerade Verbindung 38"/>
          <p:cNvCxnSpPr/>
          <p:nvPr userDrawn="1"/>
        </p:nvCxnSpPr>
        <p:spPr bwMode="gray">
          <a:xfrm>
            <a:off x="578709" y="2259992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8"/>
          <p:cNvCxnSpPr/>
          <p:nvPr userDrawn="1"/>
        </p:nvCxnSpPr>
        <p:spPr bwMode="gray">
          <a:xfrm>
            <a:off x="2737984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8"/>
          <p:cNvCxnSpPr/>
          <p:nvPr userDrawn="1"/>
        </p:nvCxnSpPr>
        <p:spPr bwMode="gray">
          <a:xfrm>
            <a:off x="4897260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8"/>
          <p:cNvCxnSpPr/>
          <p:nvPr userDrawn="1"/>
        </p:nvCxnSpPr>
        <p:spPr bwMode="gray">
          <a:xfrm>
            <a:off x="7056535" y="2260736"/>
            <a:ext cx="15087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6391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495667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54943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814218" y="1720736"/>
            <a:ext cx="19933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1054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 white box &amp; 4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4680006" y="2229917"/>
            <a:ext cx="4127609" cy="18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0968" tIns="539610" rIns="240968" bIns="719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1939" algn="ctr" defTabSz="914180">
              <a:spcBef>
                <a:spcPts val="1798"/>
              </a:spcBef>
              <a:buClr>
                <a:srgbClr val="002897"/>
              </a:buClr>
              <a:buSzPct val="70000"/>
            </a:pPr>
            <a:endParaRPr lang="en-US" sz="1200" dirty="0">
              <a:solidFill>
                <a:srgbClr val="666666"/>
              </a:solidFill>
            </a:endParaRPr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4680006" y="4235786"/>
            <a:ext cx="4127609" cy="18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0968" tIns="539610" rIns="240968" bIns="719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1939" algn="ctr" defTabSz="914180">
              <a:spcBef>
                <a:spcPts val="1798"/>
              </a:spcBef>
              <a:buClr>
                <a:srgbClr val="002897"/>
              </a:buClr>
              <a:buSzPct val="70000"/>
            </a:pPr>
            <a:endParaRPr lang="en-US" sz="1200" dirty="0">
              <a:solidFill>
                <a:srgbClr val="666666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7" y="2229917"/>
            <a:ext cx="4127609" cy="18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0968" tIns="539610" rIns="240968" bIns="719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1939" algn="ctr" defTabSz="914180">
              <a:spcBef>
                <a:spcPts val="1798"/>
              </a:spcBef>
              <a:buClr>
                <a:srgbClr val="002897"/>
              </a:buClr>
              <a:buSzPct val="70000"/>
            </a:pPr>
            <a:endParaRPr lang="en-US" sz="1200" dirty="0">
              <a:solidFill>
                <a:srgbClr val="666666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0" y="4235786"/>
            <a:ext cx="4127609" cy="1836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0968" tIns="539610" rIns="240968" bIns="719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71939" algn="ctr" defTabSz="914180">
              <a:spcBef>
                <a:spcPts val="1798"/>
              </a:spcBef>
              <a:buClr>
                <a:srgbClr val="002897"/>
              </a:buClr>
              <a:buSzPct val="70000"/>
            </a:pPr>
            <a:endParaRPr lang="en-US" sz="1200" dirty="0">
              <a:solidFill>
                <a:srgbClr val="666666"/>
              </a:solidFill>
            </a:endParaRPr>
          </a:p>
        </p:txBody>
      </p:sp>
      <p:sp>
        <p:nvSpPr>
          <p:cNvPr id="27" name="Pentagon 44"/>
          <p:cNvSpPr/>
          <p:nvPr userDrawn="1"/>
        </p:nvSpPr>
        <p:spPr bwMode="gray">
          <a:xfrm>
            <a:off x="336388" y="1716430"/>
            <a:ext cx="8471221" cy="364223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394" tIns="60394" rIns="60394" bIns="603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  <a:cs typeface="Arial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8467344" cy="365760"/>
          </a:xfrm>
          <a:prstGeom prst="rect">
            <a:avLst/>
          </a:prstGeom>
        </p:spPr>
        <p:txBody>
          <a:bodyPr lIns="73152" tIns="73152" rIns="73152" bIns="73152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2229917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680006" y="2229917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2986" y="4226261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666600" y="4226261"/>
            <a:ext cx="4127607" cy="1836000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7458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2 long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5577840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3235830" y="3950378"/>
            <a:ext cx="5574809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6"/>
            <a:ext cx="26791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007" y="1720737"/>
            <a:ext cx="5575603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32007" y="3950378"/>
            <a:ext cx="5575603" cy="212140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232007" y="1720736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8" name="Gerade Verbindung 38"/>
          <p:cNvCxnSpPr/>
          <p:nvPr userDrawn="1"/>
        </p:nvCxnSpPr>
        <p:spPr bwMode="gray">
          <a:xfrm>
            <a:off x="3469605" y="2260735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38"/>
          <p:cNvCxnSpPr/>
          <p:nvPr userDrawn="1"/>
        </p:nvCxnSpPr>
        <p:spPr bwMode="gray">
          <a:xfrm>
            <a:off x="3469604" y="4490377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232800" y="3950378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43032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2 long boxes with headlin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5577840" cy="17922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3232801" y="3613545"/>
            <a:ext cx="5574809" cy="17922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007" y="1720737"/>
            <a:ext cx="5575603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32007" y="3623607"/>
            <a:ext cx="5575603" cy="1788397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7"/>
            <a:ext cx="2679191" cy="3691268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232007" y="1720736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8" name="Gerade Verbindung 38"/>
          <p:cNvCxnSpPr/>
          <p:nvPr userDrawn="1"/>
        </p:nvCxnSpPr>
        <p:spPr bwMode="gray">
          <a:xfrm>
            <a:off x="3469605" y="2260735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38"/>
          <p:cNvCxnSpPr/>
          <p:nvPr userDrawn="1"/>
        </p:nvCxnSpPr>
        <p:spPr bwMode="gray">
          <a:xfrm>
            <a:off x="3469604" y="4153544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232800" y="3613545"/>
            <a:ext cx="5577840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1207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2 long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5577840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3232800" y="3950378"/>
            <a:ext cx="5574809" cy="21214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800" y="1720737"/>
            <a:ext cx="5574810" cy="212140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232800" y="3950378"/>
            <a:ext cx="5574810" cy="2121407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36392" y="1720736"/>
            <a:ext cx="2679191" cy="4351049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8604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5140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2 long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3232799" y="1720736"/>
            <a:ext cx="5577840" cy="17922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3235830" y="3613545"/>
            <a:ext cx="5574809" cy="17922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5" name="Textplatzhalt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2" y="1720736"/>
            <a:ext cx="2679191" cy="3685033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800" y="1720737"/>
            <a:ext cx="55748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232800" y="3617369"/>
            <a:ext cx="5574810" cy="1788397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960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3 long boxes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3232799" y="1720736"/>
            <a:ext cx="5574809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3232799" y="3212261"/>
            <a:ext cx="5574809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3232799" y="4703786"/>
            <a:ext cx="5574810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2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799" y="1720737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232799" y="3212261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232799" y="4700186"/>
            <a:ext cx="5574811" cy="1371599"/>
          </a:xfrm>
          <a:prstGeom prst="rect">
            <a:avLst/>
          </a:prstGeom>
        </p:spPr>
        <p:txBody>
          <a:bodyPr lIns="241200" tIns="468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232799" y="3212261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7" name="Gerade Verbindung 38"/>
          <p:cNvCxnSpPr/>
          <p:nvPr userDrawn="1"/>
        </p:nvCxnSpPr>
        <p:spPr bwMode="gray">
          <a:xfrm>
            <a:off x="3473999" y="3644261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32799" y="4703786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33" name="Gerade Verbindung 38"/>
          <p:cNvCxnSpPr/>
          <p:nvPr userDrawn="1"/>
        </p:nvCxnSpPr>
        <p:spPr bwMode="gray">
          <a:xfrm>
            <a:off x="3473999" y="5135786"/>
            <a:ext cx="510207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232799" y="1720736"/>
            <a:ext cx="5577840" cy="429768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25" name="Gerade Verbindung 38"/>
          <p:cNvCxnSpPr/>
          <p:nvPr userDrawn="1"/>
        </p:nvCxnSpPr>
        <p:spPr bwMode="gray">
          <a:xfrm>
            <a:off x="3473999" y="2150504"/>
            <a:ext cx="51012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5030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3 long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3232799" y="1720736"/>
            <a:ext cx="5574809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3232799" y="3212261"/>
            <a:ext cx="5574809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3232799" y="4703786"/>
            <a:ext cx="5574810" cy="136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504000" rIns="72000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3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2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232799" y="1720737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232799" y="3212261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3232799" y="4700186"/>
            <a:ext cx="5574811" cy="1371599"/>
          </a:xfrm>
          <a:prstGeom prst="rect">
            <a:avLst/>
          </a:prstGeom>
        </p:spPr>
        <p:txBody>
          <a:bodyPr lIns="144000" tIns="72000" rIns="72000" bIns="72000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16629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s &amp;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232799" y="1720736"/>
            <a:ext cx="5574810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7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3232799" y="1720736"/>
            <a:ext cx="5577840" cy="43525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2" y="1720736"/>
            <a:ext cx="2679191" cy="4351050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6929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mall column &amp; big imag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"/>
          <p:cNvSpPr/>
          <p:nvPr userDrawn="1"/>
        </p:nvSpPr>
        <p:spPr bwMode="auto">
          <a:xfrm>
            <a:off x="336391" y="1720736"/>
            <a:ext cx="2679192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142" tIns="611853" rIns="241142" bIns="719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232799" y="1720736"/>
            <a:ext cx="5574810" cy="4351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7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3232799" y="1720736"/>
            <a:ext cx="5577840" cy="43525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3" name="Pentagon 44"/>
          <p:cNvSpPr/>
          <p:nvPr userDrawn="1"/>
        </p:nvSpPr>
        <p:spPr bwMode="gray">
          <a:xfrm>
            <a:off x="336391" y="5531911"/>
            <a:ext cx="2679192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267919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36392" y="1720736"/>
            <a:ext cx="2679191" cy="3685032"/>
          </a:xfrm>
          <a:prstGeom prst="rect">
            <a:avLst/>
          </a:prstGeom>
        </p:spPr>
        <p:txBody>
          <a:bodyPr lIns="241200" tIns="612000" rIns="2412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1720736"/>
            <a:ext cx="2679192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9" name="Gerade Verbindung 38"/>
          <p:cNvCxnSpPr/>
          <p:nvPr userDrawn="1"/>
        </p:nvCxnSpPr>
        <p:spPr bwMode="gray">
          <a:xfrm>
            <a:off x="577589" y="2260736"/>
            <a:ext cx="2196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5964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white title-boxe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7" name="Rectangle 1"/>
          <p:cNvSpPr/>
          <p:nvPr userDrawn="1"/>
        </p:nvSpPr>
        <p:spPr bwMode="auto">
          <a:xfrm>
            <a:off x="1566513" y="1720736"/>
            <a:ext cx="72534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1566513" y="3208308"/>
            <a:ext cx="72534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1566513" y="4700186"/>
            <a:ext cx="725348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5" y="4700186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3208308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336391" y="1720736"/>
            <a:ext cx="1014124" cy="13716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3" y="1720737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3" y="3212261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3" y="4700186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3990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white title-boxe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1566513" y="1720736"/>
            <a:ext cx="7253487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1566513" y="2990248"/>
            <a:ext cx="7253487" cy="11493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1566513" y="4257095"/>
            <a:ext cx="725348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336391" y="425709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336391" y="298891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336391" y="1720736"/>
            <a:ext cx="1014124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2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3" y="1720737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3" y="2987584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3" y="4257096"/>
            <a:ext cx="7241097" cy="1151999"/>
          </a:xfrm>
          <a:prstGeom prst="rect">
            <a:avLst/>
          </a:prstGeom>
        </p:spPr>
        <p:txBody>
          <a:bodyPr lIns="72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446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4700186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3208308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336391" y="1720736"/>
            <a:ext cx="1014124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1566513" y="1720736"/>
            <a:ext cx="72534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1566513" y="3208308"/>
            <a:ext cx="7253487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1566513" y="4700186"/>
            <a:ext cx="725348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3" y="1720737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3" y="3212261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3" y="4700186"/>
            <a:ext cx="7241097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6023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336391" y="425709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298891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1720736"/>
            <a:ext cx="1014124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1566513" y="1720736"/>
            <a:ext cx="7253487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1566513" y="2990248"/>
            <a:ext cx="7253487" cy="11493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1566513" y="4257095"/>
            <a:ext cx="725348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2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3" y="1720737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3" y="2987584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3" y="4257096"/>
            <a:ext cx="7241097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325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text boxe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4700186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3208308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336391" y="1720736"/>
            <a:ext cx="1014124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1566513" y="1720736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1566513" y="320830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1566513" y="4700186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6129209" y="1720736"/>
            <a:ext cx="2678400" cy="435104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43525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4" y="1720737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4" y="3212261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4" y="4700186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44357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154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text boxes &amp; image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336391" y="425709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298891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1720736"/>
            <a:ext cx="1014124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1566513" y="1720736"/>
            <a:ext cx="4343400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1566513" y="2990248"/>
            <a:ext cx="4343400" cy="11493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1566513" y="4257095"/>
            <a:ext cx="4343400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2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6129209" y="1720736"/>
            <a:ext cx="2678400" cy="368503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3685032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4" y="1720737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4" y="2987584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4" y="4257096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2113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text boxes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4700186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3208308"/>
            <a:ext cx="1014123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7" name="Rectangle 1"/>
          <p:cNvSpPr/>
          <p:nvPr userDrawn="1"/>
        </p:nvSpPr>
        <p:spPr bwMode="auto">
          <a:xfrm>
            <a:off x="336391" y="1720736"/>
            <a:ext cx="1014124" cy="1371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1566513" y="1720736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1566513" y="3208308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1566513" y="4700186"/>
            <a:ext cx="4343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6129209" y="1720736"/>
            <a:ext cx="2678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6129209" y="4700186"/>
            <a:ext cx="2678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22" name="Bildplatzhalter 27"/>
          <p:cNvSpPr>
            <a:spLocks noGrp="1"/>
          </p:cNvSpPr>
          <p:nvPr>
            <p:ph type="pic" sz="quarter" idx="26"/>
          </p:nvPr>
        </p:nvSpPr>
        <p:spPr>
          <a:xfrm>
            <a:off x="6129209" y="4700186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6129209" y="3208308"/>
            <a:ext cx="2678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1" name="Bildplatzhalter 27"/>
          <p:cNvSpPr>
            <a:spLocks noGrp="1"/>
          </p:cNvSpPr>
          <p:nvPr>
            <p:ph type="pic" sz="quarter" idx="27"/>
          </p:nvPr>
        </p:nvSpPr>
        <p:spPr>
          <a:xfrm>
            <a:off x="6129209" y="3208308"/>
            <a:ext cx="2681430" cy="1371600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4" y="1720737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4" y="3212261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4" y="4700186"/>
            <a:ext cx="4343400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80341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boxes &amp; 3 text boxes &amp; 3 imag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336391" y="425709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336391" y="298891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26" name="Rectangle 1"/>
          <p:cNvSpPr/>
          <p:nvPr userDrawn="1"/>
        </p:nvSpPr>
        <p:spPr bwMode="auto">
          <a:xfrm>
            <a:off x="336391" y="1720736"/>
            <a:ext cx="1014124" cy="115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9" name="Rectangle 1"/>
          <p:cNvSpPr/>
          <p:nvPr userDrawn="1"/>
        </p:nvSpPr>
        <p:spPr bwMode="auto">
          <a:xfrm>
            <a:off x="1566513" y="1720736"/>
            <a:ext cx="4343400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1566513" y="2990248"/>
            <a:ext cx="4343400" cy="11493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1566513" y="4257095"/>
            <a:ext cx="4343400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2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43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6129209" y="1720736"/>
            <a:ext cx="2678400" cy="1152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0" name="Bildplatzhalter 27"/>
          <p:cNvSpPr>
            <a:spLocks noGrp="1"/>
          </p:cNvSpPr>
          <p:nvPr>
            <p:ph type="pic" sz="quarter" idx="20"/>
          </p:nvPr>
        </p:nvSpPr>
        <p:spPr>
          <a:xfrm>
            <a:off x="6129209" y="1720736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1" name="Rectangle 1"/>
          <p:cNvSpPr/>
          <p:nvPr userDrawn="1"/>
        </p:nvSpPr>
        <p:spPr bwMode="auto">
          <a:xfrm>
            <a:off x="6129209" y="2987439"/>
            <a:ext cx="2678400" cy="1152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2" name="Bildplatzhalter 27"/>
          <p:cNvSpPr>
            <a:spLocks noGrp="1"/>
          </p:cNvSpPr>
          <p:nvPr>
            <p:ph type="pic" sz="quarter" idx="26"/>
          </p:nvPr>
        </p:nvSpPr>
        <p:spPr>
          <a:xfrm>
            <a:off x="6129209" y="2987439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3" name="Rectangle 1"/>
          <p:cNvSpPr/>
          <p:nvPr userDrawn="1"/>
        </p:nvSpPr>
        <p:spPr bwMode="auto">
          <a:xfrm>
            <a:off x="6129209" y="4256951"/>
            <a:ext cx="2678400" cy="1152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19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de-DE" sz="1600" dirty="0">
              <a:solidFill>
                <a:srgbClr val="666666"/>
              </a:solidFill>
              <a:cs typeface="Arial" pitchFamily="34" charset="0"/>
            </a:endParaRPr>
          </a:p>
        </p:txBody>
      </p:sp>
      <p:sp>
        <p:nvSpPr>
          <p:cNvPr id="34" name="Bildplatzhalter 27"/>
          <p:cNvSpPr>
            <a:spLocks noGrp="1"/>
          </p:cNvSpPr>
          <p:nvPr>
            <p:ph type="pic" sz="quarter" idx="27"/>
          </p:nvPr>
        </p:nvSpPr>
        <p:spPr>
          <a:xfrm>
            <a:off x="6129209" y="4256951"/>
            <a:ext cx="2681430" cy="1152144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66514" y="1720737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566514" y="2987584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66514" y="4257096"/>
            <a:ext cx="4343400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1491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arrows &amp; 3 big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336391" y="1720736"/>
            <a:ext cx="1230122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336391" y="3208308"/>
            <a:ext cx="1230122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336391" y="4700186"/>
            <a:ext cx="1230122" cy="13716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208308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700186"/>
            <a:ext cx="1014127" cy="13716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9" name="Rectangle 1"/>
          <p:cNvSpPr/>
          <p:nvPr userDrawn="1"/>
        </p:nvSpPr>
        <p:spPr bwMode="auto">
          <a:xfrm>
            <a:off x="1669392" y="3208308"/>
            <a:ext cx="715060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0" name="Rectangle 1"/>
          <p:cNvSpPr/>
          <p:nvPr userDrawn="1"/>
        </p:nvSpPr>
        <p:spPr bwMode="auto">
          <a:xfrm>
            <a:off x="1669392" y="4700186"/>
            <a:ext cx="715060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3" name="Rectangle 1"/>
          <p:cNvSpPr/>
          <p:nvPr userDrawn="1"/>
        </p:nvSpPr>
        <p:spPr bwMode="auto">
          <a:xfrm>
            <a:off x="1669392" y="1720736"/>
            <a:ext cx="7150608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669392" y="1720737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69392" y="3212261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669392" y="4700186"/>
            <a:ext cx="7150608" cy="1371599"/>
          </a:xfrm>
          <a:prstGeom prst="rect">
            <a:avLst/>
          </a:prstGeom>
        </p:spPr>
        <p:txBody>
          <a:bodyPr lIns="144000" tIns="72000" rIns="72000" bIns="72000" anchor="ctr"/>
          <a:lstStyle>
            <a:lvl1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1pPr>
            <a:lvl2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2pPr>
            <a:lvl3pPr>
              <a:defRPr kumimoji="0" lang="de-DE" sz="1400" b="0" i="0" u="none" strike="noStrike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</a:defRPr>
            </a:lvl3pPr>
          </a:lstStyle>
          <a:p>
            <a:pPr marR="0" lvl="0" defTabSz="1088959" fontAlgn="auto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‫"/>
              <a:tabLst/>
            </a:pPr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R="0" lvl="1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marL="723900" marR="0" lvl="2" indent="-184150" defTabSz="1088959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‒"/>
            </a:pPr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6142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title-arrows &amp; 3 big text boxe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0" name="Rectangle 1"/>
          <p:cNvSpPr/>
          <p:nvPr userDrawn="1"/>
        </p:nvSpPr>
        <p:spPr bwMode="auto">
          <a:xfrm>
            <a:off x="1667145" y="1720736"/>
            <a:ext cx="7152855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3" name="Rectangle 1"/>
          <p:cNvSpPr/>
          <p:nvPr userDrawn="1"/>
        </p:nvSpPr>
        <p:spPr bwMode="auto">
          <a:xfrm>
            <a:off x="1667145" y="2990248"/>
            <a:ext cx="7152855" cy="114933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5" name="Rectangle 1"/>
          <p:cNvSpPr/>
          <p:nvPr userDrawn="1"/>
        </p:nvSpPr>
        <p:spPr bwMode="auto">
          <a:xfrm>
            <a:off x="1667145" y="4257095"/>
            <a:ext cx="7152856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6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31" name="Rectangle 1"/>
          <p:cNvSpPr/>
          <p:nvPr userDrawn="1"/>
        </p:nvSpPr>
        <p:spPr bwMode="auto">
          <a:xfrm>
            <a:off x="336391" y="1720736"/>
            <a:ext cx="1230122" cy="11520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2" name="Rectangle 1"/>
          <p:cNvSpPr/>
          <p:nvPr userDrawn="1"/>
        </p:nvSpPr>
        <p:spPr bwMode="auto">
          <a:xfrm>
            <a:off x="336391" y="2988915"/>
            <a:ext cx="1230122" cy="11520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3" name="Rectangle 1"/>
          <p:cNvSpPr/>
          <p:nvPr userDrawn="1"/>
        </p:nvSpPr>
        <p:spPr bwMode="auto">
          <a:xfrm>
            <a:off x="336391" y="4257095"/>
            <a:ext cx="1230122" cy="1152000"/>
          </a:xfrm>
          <a:prstGeom prst="homePlate">
            <a:avLst>
              <a:gd name="adj" fmla="val 19945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1716430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336391" y="298877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36391" y="4256951"/>
            <a:ext cx="1014127" cy="1152144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667144" y="1720737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67144" y="2987584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667144" y="4257096"/>
            <a:ext cx="7152855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79342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9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21" name="Rectangle 1"/>
          <p:cNvSpPr/>
          <p:nvPr userDrawn="1"/>
        </p:nvSpPr>
        <p:spPr bwMode="auto">
          <a:xfrm>
            <a:off x="1566514" y="2353210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Rectangle 1"/>
          <p:cNvSpPr/>
          <p:nvPr userDrawn="1"/>
        </p:nvSpPr>
        <p:spPr bwMode="auto">
          <a:xfrm>
            <a:off x="1566514" y="3636497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4" name="Rectangle 1"/>
          <p:cNvSpPr/>
          <p:nvPr userDrawn="1"/>
        </p:nvSpPr>
        <p:spPr bwMode="auto">
          <a:xfrm>
            <a:off x="1566513" y="4919785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34" name="Rectangle 1"/>
          <p:cNvSpPr/>
          <p:nvPr userDrawn="1"/>
        </p:nvSpPr>
        <p:spPr bwMode="auto">
          <a:xfrm>
            <a:off x="336391" y="4919785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5" name="Rectangle 1"/>
          <p:cNvSpPr/>
          <p:nvPr userDrawn="1"/>
        </p:nvSpPr>
        <p:spPr bwMode="auto">
          <a:xfrm>
            <a:off x="336391" y="3636497"/>
            <a:ext cx="1014123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6" name="Rectangle 1"/>
          <p:cNvSpPr/>
          <p:nvPr userDrawn="1"/>
        </p:nvSpPr>
        <p:spPr bwMode="auto">
          <a:xfrm>
            <a:off x="336391" y="2353210"/>
            <a:ext cx="1014124" cy="115200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US" sz="1600" dirty="0">
              <a:solidFill>
                <a:srgbClr val="002897"/>
              </a:solidFill>
            </a:endParaRPr>
          </a:p>
        </p:txBody>
      </p:sp>
      <p:sp>
        <p:nvSpPr>
          <p:cNvPr id="37" name="Pentagon 44"/>
          <p:cNvSpPr/>
          <p:nvPr userDrawn="1"/>
        </p:nvSpPr>
        <p:spPr bwMode="gray">
          <a:xfrm>
            <a:off x="4034641" y="1720736"/>
            <a:ext cx="2304000" cy="504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SG" altLang="zh-CN" sz="1600" dirty="0">
              <a:solidFill>
                <a:srgbClr val="002897"/>
              </a:solidFill>
            </a:endParaRPr>
          </a:p>
        </p:txBody>
      </p:sp>
      <p:sp>
        <p:nvSpPr>
          <p:cNvPr id="38" name="Pentagon 44"/>
          <p:cNvSpPr/>
          <p:nvPr userDrawn="1"/>
        </p:nvSpPr>
        <p:spPr bwMode="gray">
          <a:xfrm>
            <a:off x="1565670" y="1720736"/>
            <a:ext cx="2304001" cy="504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SG" sz="1600" dirty="0">
              <a:solidFill>
                <a:srgbClr val="002897"/>
              </a:solidFill>
            </a:endParaRPr>
          </a:p>
        </p:txBody>
      </p:sp>
      <p:sp>
        <p:nvSpPr>
          <p:cNvPr id="39" name="Pentagon 44"/>
          <p:cNvSpPr/>
          <p:nvPr userDrawn="1"/>
        </p:nvSpPr>
        <p:spPr bwMode="gray">
          <a:xfrm>
            <a:off x="6503609" y="1720736"/>
            <a:ext cx="2304000" cy="504000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420"/>
              </a:spcBef>
              <a:buClr>
                <a:srgbClr val="002897"/>
              </a:buClr>
              <a:buSzPct val="70000"/>
            </a:pPr>
            <a:endParaRPr lang="en-SG" altLang="zh-CN" sz="1600" dirty="0">
              <a:solidFill>
                <a:srgbClr val="002897"/>
              </a:solidFill>
            </a:endParaRPr>
          </a:p>
        </p:txBody>
      </p:sp>
      <p:sp>
        <p:nvSpPr>
          <p:cNvPr id="40" name="Rectangle 1"/>
          <p:cNvSpPr/>
          <p:nvPr userDrawn="1"/>
        </p:nvSpPr>
        <p:spPr bwMode="auto">
          <a:xfrm>
            <a:off x="4034641" y="2353210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1" name="Rectangle 1"/>
          <p:cNvSpPr/>
          <p:nvPr userDrawn="1"/>
        </p:nvSpPr>
        <p:spPr bwMode="auto">
          <a:xfrm>
            <a:off x="4034641" y="3636497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5" name="Rectangle 1"/>
          <p:cNvSpPr/>
          <p:nvPr userDrawn="1"/>
        </p:nvSpPr>
        <p:spPr bwMode="auto">
          <a:xfrm>
            <a:off x="4034640" y="4919785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6" name="Rectangle 1"/>
          <p:cNvSpPr/>
          <p:nvPr userDrawn="1"/>
        </p:nvSpPr>
        <p:spPr bwMode="auto">
          <a:xfrm>
            <a:off x="6504451" y="2353210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7" name="Rectangle 1"/>
          <p:cNvSpPr/>
          <p:nvPr userDrawn="1"/>
        </p:nvSpPr>
        <p:spPr bwMode="auto">
          <a:xfrm>
            <a:off x="6504451" y="3636497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8" name="Rectangle 1"/>
          <p:cNvSpPr/>
          <p:nvPr userDrawn="1"/>
        </p:nvSpPr>
        <p:spPr bwMode="auto">
          <a:xfrm>
            <a:off x="6504451" y="4919785"/>
            <a:ext cx="2303158" cy="115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872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36388" y="2353210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36391" y="3636497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6391" y="4919785"/>
            <a:ext cx="1014127" cy="115200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rgbClr val="002897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65670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5483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04451" y="1720736"/>
            <a:ext cx="2303158" cy="502920"/>
          </a:xfrm>
          <a:prstGeom prst="rect">
            <a:avLst/>
          </a:prstGeom>
        </p:spPr>
        <p:txBody>
          <a:bodyPr lIns="36000" tIns="0" rIns="36000" bIns="0" anchor="ctr"/>
          <a:lstStyle>
            <a:lvl1pPr marL="0" algn="ctr" defTabSz="914180" rtl="0" eaLnBrk="1" latinLnBrk="0" hangingPunct="1">
              <a:buClr>
                <a:schemeClr val="tx2"/>
              </a:buClr>
              <a:buSzPct val="70000"/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566515" y="2353210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6515" y="363649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57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566515" y="492725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58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4034641" y="2353210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59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034641" y="363649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60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034641" y="492725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61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4451" y="2353210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62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04451" y="363649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63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4451" y="4927258"/>
            <a:ext cx="2303158" cy="1151999"/>
          </a:xfrm>
          <a:prstGeom prst="rect">
            <a:avLst/>
          </a:prstGeom>
        </p:spPr>
        <p:txBody>
          <a:bodyPr lIns="144000" tIns="72000" rIns="72000" bIns="72000" anchor="ctr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42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2146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0" y="1719992"/>
            <a:ext cx="2988000" cy="4351794"/>
          </a:xfrm>
          <a:prstGeom prst="homePlate">
            <a:avLst>
              <a:gd name="adj" fmla="val 1109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de-DE" sz="1500" b="1" dirty="0">
              <a:solidFill>
                <a:srgbClr val="666666"/>
              </a:solidFill>
            </a:endParaRPr>
          </a:p>
        </p:txBody>
      </p:sp>
      <p:sp>
        <p:nvSpPr>
          <p:cNvPr id="9" name="Rectangle 1"/>
          <p:cNvSpPr/>
          <p:nvPr userDrawn="1"/>
        </p:nvSpPr>
        <p:spPr bwMode="auto">
          <a:xfrm>
            <a:off x="3078000" y="1719991"/>
            <a:ext cx="2988000" cy="4351795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de-DE" sz="1500" dirty="0">
              <a:solidFill>
                <a:srgbClr val="666666"/>
              </a:solidFill>
            </a:endParaRPr>
          </a:p>
        </p:txBody>
      </p:sp>
      <p:sp>
        <p:nvSpPr>
          <p:cNvPr id="11" name="Rectangle 1"/>
          <p:cNvSpPr/>
          <p:nvPr userDrawn="1"/>
        </p:nvSpPr>
        <p:spPr bwMode="auto">
          <a:xfrm>
            <a:off x="5819610" y="1719992"/>
            <a:ext cx="2988000" cy="4351794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74224" y="1720737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01" y="1720737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06696" y="1720737"/>
            <a:ext cx="2240786" cy="4351049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74223" y="1720736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451607" y="1719991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93217" y="1719992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cxnSp>
        <p:nvCxnSpPr>
          <p:cNvPr id="12" name="Gerade Verbindung 38"/>
          <p:cNvCxnSpPr/>
          <p:nvPr userDrawn="1"/>
        </p:nvCxnSpPr>
        <p:spPr bwMode="gray">
          <a:xfrm>
            <a:off x="574223" y="2260734"/>
            <a:ext cx="22407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8"/>
          <p:cNvCxnSpPr/>
          <p:nvPr userDrawn="1"/>
        </p:nvCxnSpPr>
        <p:spPr bwMode="gray">
          <a:xfrm>
            <a:off x="3451307" y="2268773"/>
            <a:ext cx="224028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6199183" y="2268773"/>
            <a:ext cx="224028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04110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take awa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3"/>
          <p:cNvSpPr/>
          <p:nvPr userDrawn="1"/>
        </p:nvSpPr>
        <p:spPr bwMode="gray">
          <a:xfrm>
            <a:off x="215900" y="1592262"/>
            <a:ext cx="8712201" cy="460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973" tIns="71973" rIns="71973" bIns="719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7" name="Rectangle 1"/>
          <p:cNvSpPr/>
          <p:nvPr userDrawn="1"/>
        </p:nvSpPr>
        <p:spPr bwMode="auto">
          <a:xfrm>
            <a:off x="336390" y="1719992"/>
            <a:ext cx="2988000" cy="3688958"/>
          </a:xfrm>
          <a:prstGeom prst="homePlate">
            <a:avLst>
              <a:gd name="adj" fmla="val 1109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12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en-US" sz="1500" b="1" dirty="0">
              <a:solidFill>
                <a:srgbClr val="666666"/>
              </a:solidFill>
            </a:endParaRPr>
          </a:p>
        </p:txBody>
      </p:sp>
      <p:sp>
        <p:nvSpPr>
          <p:cNvPr id="9" name="Rectangle 1"/>
          <p:cNvSpPr/>
          <p:nvPr userDrawn="1"/>
        </p:nvSpPr>
        <p:spPr bwMode="auto">
          <a:xfrm>
            <a:off x="3078000" y="1719991"/>
            <a:ext cx="2988000" cy="3688959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11" name="Rectangle 1"/>
          <p:cNvSpPr/>
          <p:nvPr userDrawn="1"/>
        </p:nvSpPr>
        <p:spPr bwMode="auto">
          <a:xfrm>
            <a:off x="5819610" y="1719992"/>
            <a:ext cx="2988000" cy="3688958"/>
          </a:xfrm>
          <a:prstGeom prst="chevron">
            <a:avLst>
              <a:gd name="adj" fmla="val 10583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61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80">
              <a:spcBef>
                <a:spcPts val="800"/>
              </a:spcBef>
              <a:buClr>
                <a:srgbClr val="002897"/>
              </a:buClr>
              <a:buSzPct val="70000"/>
            </a:pPr>
            <a:endParaRPr lang="en-US" sz="1500" dirty="0">
              <a:solidFill>
                <a:srgbClr val="666666"/>
              </a:solidFill>
            </a:endParaRPr>
          </a:p>
        </p:txBody>
      </p:sp>
      <p:sp>
        <p:nvSpPr>
          <p:cNvPr id="22" name="Pentagon 44"/>
          <p:cNvSpPr/>
          <p:nvPr userDrawn="1"/>
        </p:nvSpPr>
        <p:spPr bwMode="gray">
          <a:xfrm>
            <a:off x="336391" y="5531911"/>
            <a:ext cx="8483610" cy="539875"/>
          </a:xfrm>
          <a:prstGeom prst="homePlate">
            <a:avLst>
              <a:gd name="adj" fmla="val 0"/>
            </a:avLst>
          </a:prstGeom>
          <a:solidFill>
            <a:schemeClr val="tx2"/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/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336391" y="5530417"/>
            <a:ext cx="8485632" cy="541369"/>
          </a:xfrm>
          <a:prstGeom prst="rect">
            <a:avLst/>
          </a:prstGeom>
          <a:noFill/>
          <a:ln w="28575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437" tIns="60437" rIns="60437" bIns="6043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algn="ctr" defTabSz="914180" rtl="0" eaLnBrk="1" latinLnBrk="0" hangingPunct="1">
              <a:defRPr lang="en-US" sz="16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algn="ctr"/>
            <a:r>
              <a:rPr lang="en-US" noProof="0" dirty="0" smtClean="0"/>
              <a:t>Take away message</a:t>
            </a:r>
            <a:endParaRPr lang="en-US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74224" y="1720737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450801" y="1720737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06696" y="1720737"/>
            <a:ext cx="2240786" cy="3688213"/>
          </a:xfrm>
          <a:prstGeom prst="rect">
            <a:avLst/>
          </a:prstGeom>
        </p:spPr>
        <p:txBody>
          <a:bodyPr lIns="0" tIns="61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cxnSp>
        <p:nvCxnSpPr>
          <p:cNvPr id="12" name="Gerade Verbindung 38"/>
          <p:cNvCxnSpPr/>
          <p:nvPr userDrawn="1"/>
        </p:nvCxnSpPr>
        <p:spPr bwMode="gray">
          <a:xfrm>
            <a:off x="574223" y="2260734"/>
            <a:ext cx="22407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38"/>
          <p:cNvCxnSpPr/>
          <p:nvPr userDrawn="1"/>
        </p:nvCxnSpPr>
        <p:spPr bwMode="gray">
          <a:xfrm>
            <a:off x="3451307" y="2268773"/>
            <a:ext cx="224028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8"/>
          <p:cNvCxnSpPr/>
          <p:nvPr userDrawn="1"/>
        </p:nvCxnSpPr>
        <p:spPr bwMode="gray">
          <a:xfrm>
            <a:off x="6199183" y="2268773"/>
            <a:ext cx="224028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74223" y="1720736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451607" y="1719991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93217" y="1719992"/>
            <a:ext cx="2240787" cy="539999"/>
          </a:xfrm>
          <a:prstGeom prst="rect">
            <a:avLst/>
          </a:prstGeom>
        </p:spPr>
        <p:txBody>
          <a:bodyPr lIns="73152" tIns="73152" rIns="73152" bIns="73152" anchor="ctr"/>
          <a:lstStyle>
            <a:lvl1pPr algn="ctr">
              <a:defRPr lang="en-US" sz="1600" kern="1200" dirty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Title</a:t>
            </a:r>
            <a:endParaRPr lang="en-US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9534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9144000" cy="692697"/>
          </a:xfrm>
          <a:prstGeom prst="rect">
            <a:avLst/>
          </a:prstGeom>
        </p:spPr>
        <p:txBody>
          <a:bodyPr vert="horz" lIns="187154" tIns="313125" rIns="215948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2696"/>
            <a:ext cx="9144000" cy="612105"/>
          </a:xfrm>
          <a:prstGeom prst="rect">
            <a:avLst/>
          </a:prstGeom>
        </p:spPr>
        <p:txBody>
          <a:bodyPr vert="horz" lIns="187154" tIns="0" rIns="215948" bIns="0" rtlCol="0" anchor="t" anchorCtr="0">
            <a:no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369744" y="6547907"/>
            <a:ext cx="5616000" cy="153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9535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2897"/>
              </a:buClr>
              <a:buSzPct val="70000"/>
              <a:buFont typeface="Arial" panose="020B0604020202020204" pitchFamily="34" charset="0"/>
              <a:buChar char="‫"/>
              <a:tabLst/>
              <a:defRPr lang="en-US" sz="900" kern="1200" baseline="0" noProof="0" dirty="0" smtClean="0">
                <a:solidFill>
                  <a:srgbClr val="666666"/>
                </a:solidFill>
                <a:latin typeface="+mn-lt"/>
                <a:ea typeface="+mn-ea"/>
                <a:cs typeface="Arial" pitchFamily="34" charset="0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4287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parent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>
                <a:solidFill>
                  <a:srgbClr val="666666"/>
                </a:solidFill>
              </a:rPr>
              <a:pPr/>
              <a:t>01.10.2015</a:t>
            </a:fld>
            <a:endParaRPr lang="de-DE">
              <a:solidFill>
                <a:srgbClr val="666666"/>
              </a:solidFill>
            </a:endParaRP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08757" y="1660050"/>
            <a:ext cx="8683200" cy="4505801"/>
          </a:xfrm>
          <a:prstGeom prst="rect">
            <a:avLst/>
          </a:prstGeom>
        </p:spPr>
        <p:txBody>
          <a:bodyPr lIns="144000" tIns="72000" rIns="72000" bIns="72000"/>
          <a:lstStyle>
            <a:lvl1pPr marL="0" marR="0" indent="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‫"/>
              <a:tabLst/>
              <a:defRPr kumimoji="0" lang="de-DE" sz="14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357188" marR="0" indent="-1714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Wingdings" panose="05000000000000000000" pitchFamily="2" charset="2"/>
              <a:buChar char="§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723900" marR="0" indent="-184150" algn="l" defTabSz="108895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ct val="70000"/>
              <a:buFont typeface="Arial" panose="020B0604020202020204" pitchFamily="34" charset="0"/>
              <a:buChar char="‒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 dirty="0" smtClean="0"/>
              <a:t>Please insert the current Important notices text here</a:t>
            </a:r>
          </a:p>
        </p:txBody>
      </p:sp>
      <p:sp>
        <p:nvSpPr>
          <p:cNvPr id="13" name="Pentagon 44"/>
          <p:cNvSpPr/>
          <p:nvPr userDrawn="1"/>
        </p:nvSpPr>
        <p:spPr bwMode="gray">
          <a:xfrm>
            <a:off x="0" y="-1"/>
            <a:ext cx="9144000" cy="691200"/>
          </a:xfrm>
          <a:prstGeom prst="homePlate">
            <a:avLst>
              <a:gd name="adj" fmla="val 0"/>
            </a:avLst>
          </a:prstGeom>
        </p:spPr>
        <p:txBody>
          <a:bodyPr lIns="187200" tIns="313200" rIns="216000" bIns="0"/>
          <a:lstStyle/>
          <a:p>
            <a:pPr defTabSz="1088678">
              <a:lnSpc>
                <a:spcPct val="90000"/>
              </a:lnSpc>
              <a:spcBef>
                <a:spcPct val="0"/>
              </a:spcBef>
            </a:pPr>
            <a:r>
              <a:rPr lang="en-SG" sz="2800" dirty="0">
                <a:solidFill>
                  <a:srgbClr val="002897"/>
                </a:solidFill>
              </a:rPr>
              <a:t>Important notices</a:t>
            </a:r>
          </a:p>
        </p:txBody>
      </p:sp>
    </p:spTree>
    <p:extLst>
      <p:ext uri="{BB962C8B-B14F-4D97-AF65-F5344CB8AC3E}">
        <p14:creationId xmlns:p14="http://schemas.microsoft.com/office/powerpoint/2010/main" val="1965424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406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B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ABB2logo RGB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7132638" y="6390482"/>
            <a:ext cx="1120776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Rechteck 1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80">
              <a:spcBef>
                <a:spcPts val="1100"/>
              </a:spcBef>
              <a:buClr>
                <a:srgbClr val="002897"/>
              </a:buClr>
              <a:buSzPct val="70000"/>
              <a:buFont typeface="Wingdings" pitchFamily="2" charset="2"/>
              <a:buNone/>
            </a:pPr>
            <a:endParaRPr lang="en-US" sz="1600" dirty="0" err="1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14" name="Group 2"/>
          <p:cNvGrpSpPr>
            <a:grpSpLocks/>
          </p:cNvGrpSpPr>
          <p:nvPr userDrawn="1"/>
        </p:nvGrpSpPr>
        <p:grpSpPr bwMode="gray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6" name="Rectangle 3"/>
            <p:cNvSpPr>
              <a:spLocks noChangeArrowheads="1"/>
            </p:cNvSpPr>
            <p:nvPr/>
          </p:nvSpPr>
          <p:spPr bwMode="gray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defTabSz="914180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7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gray">
            <a:xfrm>
              <a:off x="367" y="1660"/>
              <a:ext cx="5031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483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7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8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61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7FA94-399E-48E4-A326-B3A758973117}" type="datetimeFigureOut">
              <a:rPr lang="en-US" smtClean="0"/>
              <a:t>10/1/2015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9BD01-BA44-472C-B04D-5494F281D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9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BB2logo RGB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8255000" y="6392863"/>
            <a:ext cx="6731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75"/>
          <p:cNvGrpSpPr>
            <a:grpSpLocks/>
          </p:cNvGrpSpPr>
          <p:nvPr/>
        </p:nvGrpSpPr>
        <p:grpSpPr bwMode="gray">
          <a:xfrm>
            <a:off x="-47429" y="225427"/>
            <a:ext cx="25200" cy="5972175"/>
            <a:chOff x="-152" y="142"/>
            <a:chExt cx="113" cy="3762"/>
          </a:xfrm>
        </p:grpSpPr>
        <p:sp>
          <p:nvSpPr>
            <p:cNvPr id="7" name="Line 276"/>
            <p:cNvSpPr>
              <a:spLocks noChangeShapeType="1"/>
            </p:cNvSpPr>
            <p:nvPr/>
          </p:nvSpPr>
          <p:spPr bwMode="gray">
            <a:xfrm>
              <a:off x="-152" y="14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277"/>
            <p:cNvSpPr>
              <a:spLocks noChangeShapeType="1"/>
            </p:cNvSpPr>
            <p:nvPr/>
          </p:nvSpPr>
          <p:spPr bwMode="gray">
            <a:xfrm>
              <a:off x="-152" y="23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Line 278"/>
            <p:cNvSpPr>
              <a:spLocks noChangeShapeType="1"/>
            </p:cNvSpPr>
            <p:nvPr/>
          </p:nvSpPr>
          <p:spPr bwMode="gray">
            <a:xfrm>
              <a:off x="-152" y="1003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Line 279"/>
            <p:cNvSpPr>
              <a:spLocks noChangeShapeType="1"/>
            </p:cNvSpPr>
            <p:nvPr/>
          </p:nvSpPr>
          <p:spPr bwMode="gray">
            <a:xfrm>
              <a:off x="-152" y="2408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ine 280"/>
            <p:cNvSpPr>
              <a:spLocks noChangeShapeType="1"/>
            </p:cNvSpPr>
            <p:nvPr/>
          </p:nvSpPr>
          <p:spPr bwMode="gray">
            <a:xfrm>
              <a:off x="-152" y="2500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Line 281"/>
            <p:cNvSpPr>
              <a:spLocks noChangeShapeType="1"/>
            </p:cNvSpPr>
            <p:nvPr/>
          </p:nvSpPr>
          <p:spPr bwMode="gray">
            <a:xfrm>
              <a:off x="-152" y="3904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282"/>
          <p:cNvGrpSpPr>
            <a:grpSpLocks/>
          </p:cNvGrpSpPr>
          <p:nvPr/>
        </p:nvGrpSpPr>
        <p:grpSpPr bwMode="gray">
          <a:xfrm>
            <a:off x="215902" y="6888048"/>
            <a:ext cx="8709025" cy="25200"/>
            <a:chOff x="136" y="4346"/>
            <a:chExt cx="5486" cy="113"/>
          </a:xfrm>
        </p:grpSpPr>
        <p:sp>
          <p:nvSpPr>
            <p:cNvPr id="14" name="Line 283"/>
            <p:cNvSpPr>
              <a:spLocks noChangeShapeType="1"/>
            </p:cNvSpPr>
            <p:nvPr/>
          </p:nvSpPr>
          <p:spPr bwMode="gray">
            <a:xfrm>
              <a:off x="136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284"/>
            <p:cNvSpPr>
              <a:spLocks noChangeShapeType="1"/>
            </p:cNvSpPr>
            <p:nvPr/>
          </p:nvSpPr>
          <p:spPr bwMode="gray">
            <a:xfrm>
              <a:off x="837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285"/>
            <p:cNvSpPr>
              <a:spLocks noChangeShapeType="1"/>
            </p:cNvSpPr>
            <p:nvPr/>
          </p:nvSpPr>
          <p:spPr bwMode="gray">
            <a:xfrm>
              <a:off x="9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Line 286"/>
            <p:cNvSpPr>
              <a:spLocks noChangeShapeType="1"/>
            </p:cNvSpPr>
            <p:nvPr/>
          </p:nvSpPr>
          <p:spPr bwMode="gray">
            <a:xfrm>
              <a:off x="283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Line 287"/>
            <p:cNvSpPr>
              <a:spLocks noChangeShapeType="1"/>
            </p:cNvSpPr>
            <p:nvPr/>
          </p:nvSpPr>
          <p:spPr bwMode="gray">
            <a:xfrm>
              <a:off x="292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Line 288"/>
            <p:cNvSpPr>
              <a:spLocks noChangeShapeType="1"/>
            </p:cNvSpPr>
            <p:nvPr/>
          </p:nvSpPr>
          <p:spPr bwMode="gray">
            <a:xfrm>
              <a:off x="48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" name="Line 289"/>
            <p:cNvSpPr>
              <a:spLocks noChangeShapeType="1"/>
            </p:cNvSpPr>
            <p:nvPr/>
          </p:nvSpPr>
          <p:spPr bwMode="gray">
            <a:xfrm>
              <a:off x="5622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90"/>
          <p:cNvGrpSpPr>
            <a:grpSpLocks/>
          </p:cNvGrpSpPr>
          <p:nvPr/>
        </p:nvGrpSpPr>
        <p:grpSpPr bwMode="gray">
          <a:xfrm>
            <a:off x="215902" y="-43061"/>
            <a:ext cx="8709025" cy="25200"/>
            <a:chOff x="136" y="4346"/>
            <a:chExt cx="5486" cy="113"/>
          </a:xfrm>
        </p:grpSpPr>
        <p:sp>
          <p:nvSpPr>
            <p:cNvPr id="22" name="Line 291"/>
            <p:cNvSpPr>
              <a:spLocks noChangeShapeType="1"/>
            </p:cNvSpPr>
            <p:nvPr/>
          </p:nvSpPr>
          <p:spPr bwMode="gray">
            <a:xfrm>
              <a:off x="136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92"/>
            <p:cNvSpPr>
              <a:spLocks noChangeShapeType="1"/>
            </p:cNvSpPr>
            <p:nvPr/>
          </p:nvSpPr>
          <p:spPr bwMode="gray">
            <a:xfrm>
              <a:off x="837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93"/>
            <p:cNvSpPr>
              <a:spLocks noChangeShapeType="1"/>
            </p:cNvSpPr>
            <p:nvPr/>
          </p:nvSpPr>
          <p:spPr bwMode="gray">
            <a:xfrm>
              <a:off x="9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Line 294"/>
            <p:cNvSpPr>
              <a:spLocks noChangeShapeType="1"/>
            </p:cNvSpPr>
            <p:nvPr/>
          </p:nvSpPr>
          <p:spPr bwMode="gray">
            <a:xfrm>
              <a:off x="283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ine 295"/>
            <p:cNvSpPr>
              <a:spLocks noChangeShapeType="1"/>
            </p:cNvSpPr>
            <p:nvPr/>
          </p:nvSpPr>
          <p:spPr bwMode="gray">
            <a:xfrm>
              <a:off x="2923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ine 296"/>
            <p:cNvSpPr>
              <a:spLocks noChangeShapeType="1"/>
            </p:cNvSpPr>
            <p:nvPr/>
          </p:nvSpPr>
          <p:spPr bwMode="gray">
            <a:xfrm>
              <a:off x="4830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Line 297"/>
            <p:cNvSpPr>
              <a:spLocks noChangeShapeType="1"/>
            </p:cNvSpPr>
            <p:nvPr/>
          </p:nvSpPr>
          <p:spPr bwMode="gray">
            <a:xfrm>
              <a:off x="5622" y="4346"/>
              <a:ext cx="0" cy="11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98"/>
          <p:cNvGrpSpPr>
            <a:grpSpLocks/>
          </p:cNvGrpSpPr>
          <p:nvPr/>
        </p:nvGrpSpPr>
        <p:grpSpPr bwMode="gray">
          <a:xfrm>
            <a:off x="9166226" y="225427"/>
            <a:ext cx="25200" cy="5972175"/>
            <a:chOff x="-152" y="142"/>
            <a:chExt cx="113" cy="3762"/>
          </a:xfrm>
        </p:grpSpPr>
        <p:sp>
          <p:nvSpPr>
            <p:cNvPr id="30" name="Line 299"/>
            <p:cNvSpPr>
              <a:spLocks noChangeShapeType="1"/>
            </p:cNvSpPr>
            <p:nvPr/>
          </p:nvSpPr>
          <p:spPr bwMode="gray">
            <a:xfrm>
              <a:off x="-152" y="14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300"/>
            <p:cNvSpPr>
              <a:spLocks noChangeShapeType="1"/>
            </p:cNvSpPr>
            <p:nvPr/>
          </p:nvSpPr>
          <p:spPr bwMode="gray">
            <a:xfrm>
              <a:off x="-152" y="232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Line 301"/>
            <p:cNvSpPr>
              <a:spLocks noChangeShapeType="1"/>
            </p:cNvSpPr>
            <p:nvPr/>
          </p:nvSpPr>
          <p:spPr bwMode="gray">
            <a:xfrm>
              <a:off x="-152" y="1003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Line 302"/>
            <p:cNvSpPr>
              <a:spLocks noChangeShapeType="1"/>
            </p:cNvSpPr>
            <p:nvPr/>
          </p:nvSpPr>
          <p:spPr bwMode="gray">
            <a:xfrm>
              <a:off x="-152" y="2408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Line 303"/>
            <p:cNvSpPr>
              <a:spLocks noChangeShapeType="1"/>
            </p:cNvSpPr>
            <p:nvPr/>
          </p:nvSpPr>
          <p:spPr bwMode="gray">
            <a:xfrm>
              <a:off x="-152" y="2500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304"/>
            <p:cNvSpPr>
              <a:spLocks noChangeShapeType="1"/>
            </p:cNvSpPr>
            <p:nvPr/>
          </p:nvSpPr>
          <p:spPr bwMode="gray">
            <a:xfrm>
              <a:off x="-152" y="3904"/>
              <a:ext cx="11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lIns="0" tIns="0" rIns="0" bIns="0">
              <a:noAutofit/>
            </a:bodyPr>
            <a:lstStyle/>
            <a:p>
              <a:pPr defTabSz="91418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 bwMode="gray">
          <a:xfrm>
            <a:off x="208757" y="6567488"/>
            <a:ext cx="727243" cy="9698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2"/>
                </a:solidFill>
              </a:defRPr>
            </a:lvl1pPr>
          </a:lstStyle>
          <a:p>
            <a:pPr defTabSz="914180"/>
            <a:fld id="{D43D07C2-8B6D-4884-9594-A40BBAFA9E5D}" type="datetime4">
              <a:rPr lang="en-US" smtClean="0">
                <a:solidFill>
                  <a:srgbClr val="666666"/>
                </a:solidFill>
              </a:rPr>
              <a:pPr defTabSz="914180"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2" name="Fußzeilenplatzhalter 5"/>
          <p:cNvSpPr txBox="1">
            <a:spLocks/>
          </p:cNvSpPr>
          <p:nvPr/>
        </p:nvSpPr>
        <p:spPr bwMode="gray">
          <a:xfrm>
            <a:off x="215901" y="6477437"/>
            <a:ext cx="1112838" cy="89394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defTabSz="914180">
              <a:defRPr/>
            </a:pPr>
            <a:r>
              <a:rPr>
                <a:solidFill>
                  <a:srgbClr val="666666"/>
                </a:solidFill>
              </a:rPr>
              <a:t>© ABB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35832" y="6566829"/>
            <a:ext cx="483394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914180"/>
            <a:r>
              <a:rPr lang="en-GB" sz="600" dirty="0">
                <a:solidFill>
                  <a:srgbClr val="666666"/>
                </a:solidFill>
              </a:rPr>
              <a:t>| Slide </a:t>
            </a:r>
            <a:fld id="{14AEC320-A186-439B-8B2C-D2DB8CEDAEBD}" type="slidenum">
              <a:rPr lang="en-GB" sz="600">
                <a:solidFill>
                  <a:srgbClr val="666666"/>
                </a:solidFill>
              </a:rPr>
              <a:pPr defTabSz="914180"/>
              <a:t>‹#›</a:t>
            </a:fld>
            <a:endParaRPr lang="en-GB" sz="6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18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defRPr sz="1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357188" indent="-171450" algn="l" defTabSz="914180" rtl="0" eaLnBrk="1" latinLnBrk="0" hangingPunct="1">
        <a:spcBef>
          <a:spcPts val="1100"/>
        </a:spcBef>
        <a:spcAft>
          <a:spcPts val="400"/>
        </a:spcAft>
        <a:buClr>
          <a:schemeClr val="accent5"/>
        </a:buClr>
        <a:buSzPct val="70000"/>
        <a:buFont typeface="Wingdings" pitchFamily="2" charset="2"/>
        <a:buChar char="§"/>
        <a:tabLst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714375" indent="-171450" algn="l" defTabSz="914180" rtl="0" eaLnBrk="1" latinLnBrk="0" hangingPunct="1">
        <a:spcBef>
          <a:spcPts val="1100"/>
        </a:spcBef>
        <a:spcAft>
          <a:spcPts val="400"/>
        </a:spcAft>
        <a:buClr>
          <a:schemeClr val="accent5"/>
        </a:buClr>
        <a:buSzPct val="70000"/>
        <a:buFont typeface="Symbol" panose="05050102010706020507" pitchFamily="18" charset="2"/>
        <a:buChar char="-"/>
        <a:tabLst/>
        <a:defRPr sz="18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0" indent="0" algn="l" defTabSz="914180" rtl="0" eaLnBrk="1" latinLnBrk="0" hangingPunct="1">
        <a:spcBef>
          <a:spcPts val="1100"/>
        </a:spcBef>
        <a:spcAft>
          <a:spcPts val="40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180" rtl="0" eaLnBrk="1" latinLnBrk="0" hangingPunct="1">
        <a:spcBef>
          <a:spcPts val="1100"/>
        </a:spcBef>
        <a:spcAft>
          <a:spcPts val="400"/>
        </a:spcAft>
        <a:buClr>
          <a:schemeClr val="tx2"/>
        </a:buClr>
        <a:buSzPct val="70000"/>
        <a:buFont typeface="Wingdings" pitchFamily="2" charset="2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180" rtl="0" eaLnBrk="1" latinLnBrk="0" hangingPunct="1">
        <a:spcBef>
          <a:spcPts val="1100"/>
        </a:spcBef>
        <a:buClr>
          <a:schemeClr val="tx2"/>
        </a:buClr>
        <a:buSzPct val="70000"/>
        <a:buFont typeface="Arial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180" rtl="0" eaLnBrk="1" latinLnBrk="0" hangingPunct="1">
        <a:spcBef>
          <a:spcPts val="1100"/>
        </a:spcBef>
        <a:buFont typeface="Arial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4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5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9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0" algn="l" defTabSz="9141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2659"/>
            <a:ext cx="9144000" cy="156074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8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Use of </a:t>
            </a:r>
            <a:r>
              <a:rPr lang="en-US" sz="4400" dirty="0" smtClean="0">
                <a:solidFill>
                  <a:srgbClr val="0028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for </a:t>
            </a:r>
            <a:r>
              <a:rPr lang="en-US" sz="4400" dirty="0">
                <a:solidFill>
                  <a:srgbClr val="0028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Location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1544" y="5787001"/>
            <a:ext cx="336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Nick Kraft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ABB Corporate Research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8790" y="2328531"/>
            <a:ext cx="3453319" cy="3160417"/>
            <a:chOff x="405318" y="2622849"/>
            <a:chExt cx="3453319" cy="3160417"/>
          </a:xfrm>
        </p:grpSpPr>
        <p:sp>
          <p:nvSpPr>
            <p:cNvPr id="4" name="TextBox 3"/>
            <p:cNvSpPr txBox="1"/>
            <p:nvPr/>
          </p:nvSpPr>
          <p:spPr>
            <a:xfrm>
              <a:off x="405318" y="5013825"/>
              <a:ext cx="34533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Chris Corley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University of Alabama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403" y="2622849"/>
              <a:ext cx="1581150" cy="238125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572000" y="2328531"/>
            <a:ext cx="4474725" cy="3150691"/>
            <a:chOff x="4215319" y="2622849"/>
            <a:chExt cx="4474725" cy="3150691"/>
          </a:xfrm>
        </p:grpSpPr>
        <p:sp>
          <p:nvSpPr>
            <p:cNvPr id="5" name="TextBox 4"/>
            <p:cNvSpPr txBox="1"/>
            <p:nvPr/>
          </p:nvSpPr>
          <p:spPr>
            <a:xfrm>
              <a:off x="4215319" y="5004099"/>
              <a:ext cx="44747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Kosta Damevski</a:t>
              </a: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Virginia Commonwealth University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101" y="2622849"/>
              <a:ext cx="1795159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18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936000" y="1591734"/>
            <a:ext cx="7327054" cy="458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Deep Learning in SE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White</a:t>
            </a:r>
            <a:r>
              <a:rPr lang="en-US" sz="2000" dirty="0"/>
              <a:t>, </a:t>
            </a:r>
            <a:r>
              <a:rPr lang="en-US" sz="2000" dirty="0" smtClean="0"/>
              <a:t>Vendome</a:t>
            </a:r>
            <a:r>
              <a:rPr lang="en-US" sz="2000" dirty="0"/>
              <a:t>, </a:t>
            </a:r>
            <a:r>
              <a:rPr lang="en-US" sz="2000" dirty="0" smtClean="0"/>
              <a:t>Linares-</a:t>
            </a:r>
            <a:r>
              <a:rPr lang="en-US" sz="2000" dirty="0" err="1" smtClean="0"/>
              <a:t>Vásquez</a:t>
            </a:r>
            <a:r>
              <a:rPr lang="en-US" sz="2000" dirty="0"/>
              <a:t>, </a:t>
            </a:r>
            <a:r>
              <a:rPr lang="en-US" sz="2000" dirty="0" err="1" smtClean="0"/>
              <a:t>Poshyvanyk</a:t>
            </a:r>
            <a:r>
              <a:rPr lang="en-US" sz="2000" dirty="0" smtClean="0"/>
              <a:t>, “</a:t>
            </a:r>
            <a:r>
              <a:rPr lang="en-US" sz="2000" dirty="0"/>
              <a:t>Toward deep learning software repositories,” </a:t>
            </a:r>
            <a:r>
              <a:rPr lang="en-US" sz="2000" dirty="0" smtClean="0"/>
              <a:t>MSR 2015.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Positional Proximity in FLTs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Hill</a:t>
            </a:r>
            <a:r>
              <a:rPr lang="en-US" sz="2000" dirty="0"/>
              <a:t>, </a:t>
            </a:r>
            <a:r>
              <a:rPr lang="en-US" sz="2000" dirty="0" err="1" smtClean="0"/>
              <a:t>Sisman</a:t>
            </a:r>
            <a:r>
              <a:rPr lang="en-US" sz="2000" dirty="0"/>
              <a:t>, </a:t>
            </a:r>
            <a:r>
              <a:rPr lang="en-US" sz="2000" dirty="0" err="1" smtClean="0"/>
              <a:t>Kak</a:t>
            </a:r>
            <a:r>
              <a:rPr lang="en-US" sz="2000" dirty="0"/>
              <a:t>, “On the use of positional proximity </a:t>
            </a:r>
            <a:r>
              <a:rPr lang="en-US" sz="2000" dirty="0" smtClean="0"/>
              <a:t>in IR-based feature </a:t>
            </a:r>
            <a:r>
              <a:rPr lang="en-US" sz="2000" dirty="0"/>
              <a:t>location,” </a:t>
            </a:r>
            <a:r>
              <a:rPr lang="en-US" sz="2000" dirty="0" smtClean="0"/>
              <a:t>CSMR 2014.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Mining Synonyms from Source Code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Howard</a:t>
            </a:r>
            <a:r>
              <a:rPr lang="en-US" sz="2000" dirty="0"/>
              <a:t>, </a:t>
            </a:r>
            <a:r>
              <a:rPr lang="en-US" sz="2000" dirty="0" smtClean="0"/>
              <a:t>Gupta</a:t>
            </a:r>
            <a:r>
              <a:rPr lang="en-US" sz="2000" dirty="0"/>
              <a:t>, </a:t>
            </a:r>
            <a:r>
              <a:rPr lang="en-US" sz="2000" dirty="0" smtClean="0"/>
              <a:t>Pollock</a:t>
            </a:r>
            <a:r>
              <a:rPr lang="en-US" sz="2000" dirty="0"/>
              <a:t>, </a:t>
            </a:r>
            <a:r>
              <a:rPr lang="en-US" sz="2000" dirty="0" smtClean="0"/>
              <a:t>Vijay-</a:t>
            </a:r>
            <a:r>
              <a:rPr lang="en-US" sz="2000" dirty="0" err="1" smtClean="0"/>
              <a:t>Shanker</a:t>
            </a:r>
            <a:r>
              <a:rPr lang="en-US" sz="2000" dirty="0"/>
              <a:t>, “</a:t>
            </a:r>
            <a:r>
              <a:rPr lang="en-US" sz="2000" dirty="0" smtClean="0"/>
              <a:t>Automatically Mining </a:t>
            </a:r>
            <a:r>
              <a:rPr lang="en-US" sz="2000" dirty="0"/>
              <a:t>Software-based, Semantically-similar Words from </a:t>
            </a:r>
            <a:r>
              <a:rPr lang="en-US" sz="2000" dirty="0" smtClean="0"/>
              <a:t>Comment-code Mappings</a:t>
            </a:r>
            <a:r>
              <a:rPr lang="en-US" sz="2000" dirty="0"/>
              <a:t>,” </a:t>
            </a:r>
            <a:r>
              <a:rPr lang="en-US" sz="2000" dirty="0" smtClean="0"/>
              <a:t>MSR 2013.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9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936000" y="1591734"/>
            <a:ext cx="7302309" cy="458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Parameter selection/tuning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Query </a:t>
            </a:r>
            <a:r>
              <a:rPr lang="en-US" sz="2000" dirty="0"/>
              <a:t>recommendation/refinement</a:t>
            </a:r>
          </a:p>
        </p:txBody>
      </p:sp>
    </p:spTree>
    <p:extLst>
      <p:ext uri="{BB962C8B-B14F-4D97-AF65-F5344CB8AC3E}">
        <p14:creationId xmlns:p14="http://schemas.microsoft.com/office/powerpoint/2010/main" val="9502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Static Feature Location Technique (FLT)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448702"/>
              </p:ext>
            </p:extLst>
          </p:nvPr>
        </p:nvGraphicFramePr>
        <p:xfrm>
          <a:off x="0" y="2013070"/>
          <a:ext cx="9144000" cy="3154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Acrobat Document" r:id="rId3" imgW="7067488" imgH="2438370" progId="AcroExch.Document.11">
                  <p:embed/>
                </p:oleObj>
              </mc:Choice>
              <mc:Fallback>
                <p:oleObj name="Acrobat Document" r:id="rId3" imgW="7067488" imgH="24383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13070"/>
                        <a:ext cx="9144000" cy="3154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731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Performance Gains</a:t>
            </a:r>
            <a:r>
              <a:rPr lang="en-US" dirty="0" smtClean="0">
                <a:noFill/>
              </a:rPr>
              <a:t> without Accuracy Losses</a:t>
            </a:r>
            <a:endParaRPr lang="en-US" dirty="0">
              <a:noFill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00" y="1304801"/>
            <a:ext cx="3350800" cy="4964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14" y="1997498"/>
            <a:ext cx="5195704" cy="30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4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953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936000" y="1591734"/>
            <a:ext cx="7302309" cy="458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lass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Captures complex </a:t>
            </a:r>
            <a:r>
              <a:rPr lang="en-US" sz="2000" dirty="0"/>
              <a:t>statistical </a:t>
            </a:r>
            <a:r>
              <a:rPr lang="en-US" sz="2000" dirty="0" smtClean="0"/>
              <a:t>patterns: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Captures context for each </a:t>
            </a:r>
            <a:r>
              <a:rPr lang="en-US" sz="2000" dirty="0"/>
              <a:t>term </a:t>
            </a:r>
            <a:r>
              <a:rPr lang="en-US" sz="2000" dirty="0" smtClean="0"/>
              <a:t>occurrence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Encodes semantic relationships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Examples:</a:t>
            </a:r>
            <a:br>
              <a:rPr lang="en-US" sz="2000" dirty="0" smtClean="0"/>
            </a:b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King – Man </a:t>
            </a:r>
            <a:r>
              <a:rPr lang="en-US" sz="2000" dirty="0"/>
              <a:t>+ </a:t>
            </a:r>
            <a:r>
              <a:rPr lang="en-US" sz="2000" dirty="0" smtClean="0"/>
              <a:t>Woman </a:t>
            </a:r>
            <a:r>
              <a:rPr lang="en-US" sz="2000" dirty="0"/>
              <a:t>= Q</a:t>
            </a:r>
            <a:r>
              <a:rPr lang="en-US" sz="2000" dirty="0" smtClean="0"/>
              <a:t>ueen</a:t>
            </a:r>
            <a:br>
              <a:rPr lang="en-US" sz="2000" dirty="0" smtClean="0"/>
            </a:b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Eiffel </a:t>
            </a:r>
            <a:r>
              <a:rPr lang="en-US" sz="2000" dirty="0"/>
              <a:t>Tower </a:t>
            </a:r>
            <a:r>
              <a:rPr lang="en-US" sz="2000" dirty="0" smtClean="0"/>
              <a:t>– </a:t>
            </a:r>
            <a:r>
              <a:rPr lang="en-US" sz="2000" dirty="0"/>
              <a:t>Paris + London = Big Ben</a:t>
            </a:r>
          </a:p>
        </p:txBody>
      </p:sp>
    </p:spTree>
    <p:extLst>
      <p:ext uri="{BB962C8B-B14F-4D97-AF65-F5344CB8AC3E}">
        <p14:creationId xmlns:p14="http://schemas.microsoft.com/office/powerpoint/2010/main" val="208897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for Source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68" y="1304801"/>
            <a:ext cx="5456063" cy="50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</a:t>
            </a:r>
            <a:r>
              <a:rPr lang="en-US" dirty="0" err="1" smtClean="0"/>
              <a:t>ArgoUML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gray">
          <a:xfrm>
            <a:off x="1447739" y="2554754"/>
            <a:ext cx="6248521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save </a:t>
            </a:r>
            <a:r>
              <a:rPr lang="en-US" sz="2000" dirty="0"/>
              <a:t>= </a:t>
            </a:r>
            <a:r>
              <a:rPr lang="en-US" sz="2000" dirty="0" smtClean="0"/>
              <a:t>saved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file </a:t>
            </a:r>
            <a:r>
              <a:rPr lang="en-US" sz="2000" dirty="0"/>
              <a:t>+ save = { exists, saved </a:t>
            </a:r>
            <a:r>
              <a:rPr lang="en-US" sz="2000" dirty="0" smtClean="0"/>
              <a:t>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explorer </a:t>
            </a:r>
            <a:r>
              <a:rPr lang="en-US" sz="2000" dirty="0"/>
              <a:t>+ diagrams – creating = { nodes, deletion }</a:t>
            </a:r>
          </a:p>
        </p:txBody>
      </p:sp>
    </p:spTree>
    <p:extLst>
      <p:ext uri="{BB962C8B-B14F-4D97-AF65-F5344CB8AC3E}">
        <p14:creationId xmlns:p14="http://schemas.microsoft.com/office/powerpoint/2010/main" val="304443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Study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88" y="1746565"/>
            <a:ext cx="5725224" cy="3135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gray">
          <a:xfrm>
            <a:off x="1443127" y="5274653"/>
            <a:ext cx="6257745" cy="88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 err="1" smtClean="0"/>
              <a:t>Dit</a:t>
            </a:r>
            <a:r>
              <a:rPr lang="en-US" sz="1600" dirty="0"/>
              <a:t>, </a:t>
            </a:r>
            <a:r>
              <a:rPr lang="en-US" sz="1600" dirty="0" err="1" smtClean="0"/>
              <a:t>Holtzhauer</a:t>
            </a:r>
            <a:r>
              <a:rPr lang="en-US" sz="1600" dirty="0"/>
              <a:t>, </a:t>
            </a:r>
            <a:r>
              <a:rPr lang="en-US" sz="1600" dirty="0" err="1" smtClean="0"/>
              <a:t>Poshyvanyk</a:t>
            </a:r>
            <a:r>
              <a:rPr lang="en-US" sz="1600" dirty="0"/>
              <a:t>, </a:t>
            </a:r>
            <a:r>
              <a:rPr lang="en-US" sz="1600" dirty="0" err="1" smtClean="0"/>
              <a:t>Kagdi</a:t>
            </a:r>
            <a:r>
              <a:rPr lang="en-US" sz="1600" dirty="0"/>
              <a:t>, “</a:t>
            </a:r>
            <a:r>
              <a:rPr lang="en-US" sz="1600" dirty="0" smtClean="0"/>
              <a:t>A dataset from change </a:t>
            </a:r>
            <a:r>
              <a:rPr lang="en-US" sz="1600" dirty="0"/>
              <a:t>history to support evaluation of software maintenance tasks,” </a:t>
            </a:r>
            <a:r>
              <a:rPr lang="en-US" sz="1600" dirty="0" smtClean="0"/>
              <a:t>MSR 2013.</a:t>
            </a:r>
            <a:endParaRPr lang="en-US" sz="1600" kern="12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Study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Results: Speed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84" y="1304801"/>
            <a:ext cx="5763953" cy="2321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84" y="3822512"/>
            <a:ext cx="7030431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4C4-F29A-4AC9-A36A-025D1E76F49D}" type="datetime4">
              <a:rPr lang="en-US" smtClean="0">
                <a:solidFill>
                  <a:srgbClr val="666666"/>
                </a:solidFill>
              </a:rPr>
              <a:pPr/>
              <a:t>October 1, 2015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Study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Results: Accuracy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ICSME’15 ERA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76" y="1324382"/>
            <a:ext cx="2803645" cy="5243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gray">
          <a:xfrm>
            <a:off x="936000" y="1991044"/>
            <a:ext cx="2683932" cy="455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72000" rIns="7200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kern="1200" dirty="0" err="1" smtClean="0">
                <a:latin typeface="Arial" pitchFamily="34" charset="0"/>
                <a:cs typeface="Arial" pitchFamily="34" charset="0"/>
              </a:rPr>
              <a:t>ArgoUML</a:t>
            </a:r>
            <a:r>
              <a:rPr lang="en-US" sz="2000" kern="1200" dirty="0" smtClean="0">
                <a:latin typeface="Arial" pitchFamily="34" charset="0"/>
                <a:cs typeface="Arial" pitchFamily="34" charset="0"/>
              </a:rPr>
              <a:t> v0.22</a:t>
            </a: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ArgoUML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v0.24</a:t>
            </a: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endParaRPr lang="en-US" sz="2000" kern="1200" dirty="0" smtClean="0">
              <a:latin typeface="Arial" pitchFamily="34" charset="0"/>
              <a:cs typeface="Arial" pitchFamily="34" charset="0"/>
            </a:endParaRP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kern="1200" dirty="0" err="1" smtClean="0">
                <a:latin typeface="Arial" pitchFamily="34" charset="0"/>
                <a:cs typeface="Arial" pitchFamily="34" charset="0"/>
              </a:rPr>
              <a:t>ArgoUML</a:t>
            </a:r>
            <a:r>
              <a:rPr lang="en-US" sz="2000" kern="1200" dirty="0" smtClean="0">
                <a:latin typeface="Arial" pitchFamily="34" charset="0"/>
                <a:cs typeface="Arial" pitchFamily="34" charset="0"/>
              </a:rPr>
              <a:t> v0.26.2</a:t>
            </a:r>
            <a:br>
              <a:rPr lang="en-US" sz="2000" kern="1200" dirty="0" smtClean="0">
                <a:latin typeface="Arial" pitchFamily="34" charset="0"/>
                <a:cs typeface="Arial" pitchFamily="34" charset="0"/>
              </a:rPr>
            </a:b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JabRef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v2.6</a:t>
            </a: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jEdit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v4.3</a:t>
            </a:r>
            <a:endParaRPr lang="en-US" sz="2000" kern="1200" dirty="0" smtClean="0">
              <a:latin typeface="Arial" pitchFamily="34" charset="0"/>
              <a:cs typeface="Arial" pitchFamily="34" charset="0"/>
            </a:endParaRPr>
          </a:p>
          <a:p>
            <a:pPr marL="0" indent="0" algn="r" rtl="0" fontAlgn="base">
              <a:spcBef>
                <a:spcPts val="1100"/>
              </a:spcBef>
              <a:spcAft>
                <a:spcPct val="0"/>
              </a:spcAft>
              <a:buClr>
                <a:schemeClr val="accent5"/>
              </a:buClr>
              <a:buSzPct val="70000"/>
            </a:pPr>
            <a:r>
              <a:rPr lang="en-US" sz="2000" kern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kern="1200" dirty="0" smtClean="0">
                <a:latin typeface="Arial" pitchFamily="34" charset="0"/>
                <a:cs typeface="Arial" pitchFamily="34" charset="0"/>
              </a:rPr>
            </a:br>
            <a:r>
              <a:rPr lang="en-US" sz="2000" kern="1200" dirty="0" err="1" smtClean="0">
                <a:latin typeface="Arial" pitchFamily="34" charset="0"/>
                <a:cs typeface="Arial" pitchFamily="34" charset="0"/>
              </a:rPr>
              <a:t>muCommander</a:t>
            </a:r>
            <a:r>
              <a:rPr lang="en-US" sz="2000" kern="1200" dirty="0" smtClean="0">
                <a:latin typeface="Arial" pitchFamily="34" charset="0"/>
                <a:cs typeface="Arial" pitchFamily="34" charset="0"/>
              </a:rPr>
              <a:t> v0.8.5</a:t>
            </a:r>
          </a:p>
        </p:txBody>
      </p:sp>
    </p:spTree>
    <p:extLst>
      <p:ext uri="{BB962C8B-B14F-4D97-AF65-F5344CB8AC3E}">
        <p14:creationId xmlns:p14="http://schemas.microsoft.com/office/powerpoint/2010/main" val="2344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1015_ABB PPT master_4by3">
  <a:themeElements>
    <a:clrScheme name="ABB Vorlage 2010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 Vorlage 20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None/>
          <a:defRPr sz="16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ln w="9525">
          <a:noFill/>
          <a:miter lim="800000"/>
          <a:headEnd/>
          <a:tailEnd/>
        </a:ln>
      </a:spPr>
      <a:bodyPr vert="horz" wrap="square" lIns="72000" tIns="72000" rIns="72000" bIns="72000" numCol="1" rtlCol="0" anchor="t" anchorCtr="0" compatLnSpc="1">
        <a:prstTxWarp prst="textNoShape">
          <a:avLst/>
        </a:prstTxWarp>
        <a:noAutofit/>
      </a:bodyPr>
      <a:lstStyle>
        <a:defPPr marL="0" indent="0" algn="l" rtl="0" fontAlgn="base">
          <a:spcBef>
            <a:spcPts val="1100"/>
          </a:spcBef>
          <a:spcAft>
            <a:spcPct val="0"/>
          </a:spcAft>
          <a:buClr>
            <a:schemeClr val="accent5"/>
          </a:buClr>
          <a:buSzPct val="70000"/>
          <a:buFont typeface="Arial" panose="020B0604020202020204" pitchFamily="34" charset="0"/>
          <a:buChar char="‪"/>
          <a:defRPr sz="1600" kern="1200" dirty="0" err="1" smtClean="0">
            <a:solidFill>
              <a:schemeClr val="accent5"/>
            </a:solidFill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287</Words>
  <Application>Microsoft Office PowerPoint</Application>
  <PresentationFormat>On-screen Show (4:3)</PresentationFormat>
  <Paragraphs>95</Paragraphs>
  <Slides>11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Wingdings</vt:lpstr>
      <vt:lpstr>Office Theme</vt:lpstr>
      <vt:lpstr>141015_ABB PPT master_4by3</vt:lpstr>
      <vt:lpstr>Acrobat Document</vt:lpstr>
      <vt:lpstr>Exploring the Use of Deep Learning for Feature Location</vt:lpstr>
      <vt:lpstr>Background</vt:lpstr>
      <vt:lpstr>Goals</vt:lpstr>
      <vt:lpstr>Deep Learning</vt:lpstr>
      <vt:lpstr>Layers for Source Code</vt:lpstr>
      <vt:lpstr>Examples from ArgoUML</vt:lpstr>
      <vt:lpstr>Preliminary Study</vt:lpstr>
      <vt:lpstr>Preliminary Study</vt:lpstr>
      <vt:lpstr>Preliminary Study</vt:lpstr>
      <vt:lpstr>Related Work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A. Kraft</dc:creator>
  <cp:lastModifiedBy>Nicholas A. Kraft</cp:lastModifiedBy>
  <cp:revision>29</cp:revision>
  <dcterms:created xsi:type="dcterms:W3CDTF">2015-09-30T07:19:17Z</dcterms:created>
  <dcterms:modified xsi:type="dcterms:W3CDTF">2015-10-01T11:40:53Z</dcterms:modified>
</cp:coreProperties>
</file>